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93" r:id="rId4"/>
    <p:sldMasterId id="2147483794" r:id="rId5"/>
    <p:sldMasterId id="2147483795" r:id="rId6"/>
    <p:sldMasterId id="2147483796" r:id="rId7"/>
    <p:sldMasterId id="2147483797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</p:sldIdLst>
  <p:sldSz cy="5143500" cx="9144000"/>
  <p:notesSz cx="6858000" cy="9144000"/>
  <p:embeddedFontLst>
    <p:embeddedFont>
      <p:font typeface="Ubuntu"/>
      <p:regular r:id="rId55"/>
      <p:bold r:id="rId56"/>
      <p:italic r:id="rId57"/>
      <p:boldItalic r:id="rId58"/>
    </p:embeddedFont>
    <p:embeddedFont>
      <p:font typeface="Roboto Medium"/>
      <p:regular r:id="rId59"/>
      <p:bold r:id="rId60"/>
      <p:italic r:id="rId61"/>
      <p:boldItalic r:id="rId62"/>
    </p:embeddedFont>
    <p:embeddedFont>
      <p:font typeface="Fira Sans Extra Condensed Medium"/>
      <p:regular r:id="rId63"/>
      <p:bold r:id="rId64"/>
      <p:italic r:id="rId65"/>
      <p:boldItalic r:id="rId66"/>
    </p:embeddedFont>
    <p:embeddedFont>
      <p:font typeface="Barlow Semi Condensed Medium"/>
      <p:regular r:id="rId67"/>
      <p:bold r:id="rId68"/>
      <p:italic r:id="rId69"/>
      <p:boldItalic r:id="rId70"/>
    </p:embeddedFont>
    <p:embeddedFont>
      <p:font typeface="IBM Plex Mono"/>
      <p:regular r:id="rId71"/>
      <p:bold r:id="rId72"/>
      <p:italic r:id="rId73"/>
      <p:boldItalic r:id="rId74"/>
    </p:embeddedFont>
    <p:embeddedFont>
      <p:font typeface="Marvel"/>
      <p:regular r:id="rId75"/>
      <p:bold r:id="rId76"/>
      <p:italic r:id="rId77"/>
      <p:boldItalic r:id="rId78"/>
    </p:embeddedFont>
    <p:embeddedFont>
      <p:font typeface="IBM Plex Sans"/>
      <p:regular r:id="rId79"/>
      <p:bold r:id="rId80"/>
      <p:italic r:id="rId81"/>
      <p:boldItalic r:id="rId82"/>
    </p:embeddedFont>
    <p:embeddedFont>
      <p:font typeface="Roboto"/>
      <p:regular r:id="rId83"/>
      <p:bold r:id="rId84"/>
      <p:italic r:id="rId85"/>
      <p:boldItalic r:id="rId86"/>
    </p:embeddedFont>
    <p:embeddedFont>
      <p:font typeface="Playfair Display"/>
      <p:regular r:id="rId87"/>
      <p:bold r:id="rId88"/>
      <p:italic r:id="rId89"/>
      <p:boldItalic r:id="rId90"/>
    </p:embeddedFont>
    <p:embeddedFont>
      <p:font typeface="Montserrat"/>
      <p:regular r:id="rId91"/>
      <p:bold r:id="rId92"/>
      <p:italic r:id="rId93"/>
      <p:boldItalic r:id="rId94"/>
    </p:embeddedFont>
    <p:embeddedFont>
      <p:font typeface="IBM Plex Mono Light"/>
      <p:regular r:id="rId95"/>
      <p:bold r:id="rId96"/>
      <p:italic r:id="rId97"/>
      <p:boldItalic r:id="rId98"/>
    </p:embeddedFont>
    <p:embeddedFont>
      <p:font typeface="Barlow Semi Condensed"/>
      <p:regular r:id="rId99"/>
      <p:bold r:id="rId100"/>
      <p:italic r:id="rId101"/>
      <p:boldItalic r:id="rId102"/>
    </p:embeddedFont>
    <p:embeddedFont>
      <p:font typeface="IBM Plex Sans SemiBold"/>
      <p:regular r:id="rId103"/>
      <p:bold r:id="rId104"/>
      <p:italic r:id="rId105"/>
      <p:boldItalic r:id="rId10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1.xml"/><Relationship Id="rId42" Type="http://schemas.openxmlformats.org/officeDocument/2006/relationships/slide" Target="slides/slide33.xml"/><Relationship Id="rId41" Type="http://schemas.openxmlformats.org/officeDocument/2006/relationships/slide" Target="slides/slide32.xml"/><Relationship Id="rId44" Type="http://schemas.openxmlformats.org/officeDocument/2006/relationships/slide" Target="slides/slide35.xml"/><Relationship Id="rId43" Type="http://schemas.openxmlformats.org/officeDocument/2006/relationships/slide" Target="slides/slide34.xml"/><Relationship Id="rId46" Type="http://schemas.openxmlformats.org/officeDocument/2006/relationships/slide" Target="slides/slide37.xml"/><Relationship Id="rId45" Type="http://schemas.openxmlformats.org/officeDocument/2006/relationships/slide" Target="slides/slide36.xml"/><Relationship Id="rId106" Type="http://schemas.openxmlformats.org/officeDocument/2006/relationships/font" Target="fonts/IBMPlexSansSemiBold-boldItalic.fntdata"/><Relationship Id="rId105" Type="http://schemas.openxmlformats.org/officeDocument/2006/relationships/font" Target="fonts/IBMPlexSansSemiBold-italic.fntdata"/><Relationship Id="rId104" Type="http://schemas.openxmlformats.org/officeDocument/2006/relationships/font" Target="fonts/IBMPlexSansSemiBold-bold.fntdata"/><Relationship Id="rId48" Type="http://schemas.openxmlformats.org/officeDocument/2006/relationships/slide" Target="slides/slide39.xml"/><Relationship Id="rId47" Type="http://schemas.openxmlformats.org/officeDocument/2006/relationships/slide" Target="slides/slide38.xml"/><Relationship Id="rId49" Type="http://schemas.openxmlformats.org/officeDocument/2006/relationships/slide" Target="slides/slide40.xml"/><Relationship Id="rId103" Type="http://schemas.openxmlformats.org/officeDocument/2006/relationships/font" Target="fonts/IBMPlexSansSemiBold-regular.fntdata"/><Relationship Id="rId102" Type="http://schemas.openxmlformats.org/officeDocument/2006/relationships/font" Target="fonts/BarlowSemiCondensed-boldItalic.fntdata"/><Relationship Id="rId101" Type="http://schemas.openxmlformats.org/officeDocument/2006/relationships/font" Target="fonts/BarlowSemiCondensed-italic.fntdata"/><Relationship Id="rId100" Type="http://schemas.openxmlformats.org/officeDocument/2006/relationships/font" Target="fonts/BarlowSemiCondensed-bold.fntdata"/><Relationship Id="rId31" Type="http://schemas.openxmlformats.org/officeDocument/2006/relationships/slide" Target="slides/slide22.xml"/><Relationship Id="rId30" Type="http://schemas.openxmlformats.org/officeDocument/2006/relationships/slide" Target="slides/slide21.xml"/><Relationship Id="rId33" Type="http://schemas.openxmlformats.org/officeDocument/2006/relationships/slide" Target="slides/slide24.xml"/><Relationship Id="rId32" Type="http://schemas.openxmlformats.org/officeDocument/2006/relationships/slide" Target="slides/slide23.xml"/><Relationship Id="rId35" Type="http://schemas.openxmlformats.org/officeDocument/2006/relationships/slide" Target="slides/slide26.xml"/><Relationship Id="rId34" Type="http://schemas.openxmlformats.org/officeDocument/2006/relationships/slide" Target="slides/slide25.xml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20" Type="http://schemas.openxmlformats.org/officeDocument/2006/relationships/slide" Target="slides/slide11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9" Type="http://schemas.openxmlformats.org/officeDocument/2006/relationships/slide" Target="slides/slide20.xml"/><Relationship Id="rId95" Type="http://schemas.openxmlformats.org/officeDocument/2006/relationships/font" Target="fonts/IBMPlexMonoLight-regular.fntdata"/><Relationship Id="rId94" Type="http://schemas.openxmlformats.org/officeDocument/2006/relationships/font" Target="fonts/Montserrat-boldItalic.fntdata"/><Relationship Id="rId97" Type="http://schemas.openxmlformats.org/officeDocument/2006/relationships/font" Target="fonts/IBMPlexMonoLight-italic.fntdata"/><Relationship Id="rId96" Type="http://schemas.openxmlformats.org/officeDocument/2006/relationships/font" Target="fonts/IBMPlexMonoLight-bold.fntdata"/><Relationship Id="rId11" Type="http://schemas.openxmlformats.org/officeDocument/2006/relationships/slide" Target="slides/slide2.xml"/><Relationship Id="rId99" Type="http://schemas.openxmlformats.org/officeDocument/2006/relationships/font" Target="fonts/BarlowSemiCondensed-regular.fntdata"/><Relationship Id="rId10" Type="http://schemas.openxmlformats.org/officeDocument/2006/relationships/slide" Target="slides/slide1.xml"/><Relationship Id="rId98" Type="http://schemas.openxmlformats.org/officeDocument/2006/relationships/font" Target="fonts/IBMPlexMonoLight-boldItalic.fntdata"/><Relationship Id="rId13" Type="http://schemas.openxmlformats.org/officeDocument/2006/relationships/slide" Target="slides/slide4.xml"/><Relationship Id="rId12" Type="http://schemas.openxmlformats.org/officeDocument/2006/relationships/slide" Target="slides/slide3.xml"/><Relationship Id="rId91" Type="http://schemas.openxmlformats.org/officeDocument/2006/relationships/font" Target="fonts/Montserrat-regular.fntdata"/><Relationship Id="rId90" Type="http://schemas.openxmlformats.org/officeDocument/2006/relationships/font" Target="fonts/PlayfairDisplay-boldItalic.fntdata"/><Relationship Id="rId93" Type="http://schemas.openxmlformats.org/officeDocument/2006/relationships/font" Target="fonts/Montserrat-italic.fntdata"/><Relationship Id="rId92" Type="http://schemas.openxmlformats.org/officeDocument/2006/relationships/font" Target="fonts/Montserrat-bold.fntdata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Relationship Id="rId84" Type="http://schemas.openxmlformats.org/officeDocument/2006/relationships/font" Target="fonts/Roboto-bold.fntdata"/><Relationship Id="rId83" Type="http://schemas.openxmlformats.org/officeDocument/2006/relationships/font" Target="fonts/Roboto-regular.fntdata"/><Relationship Id="rId86" Type="http://schemas.openxmlformats.org/officeDocument/2006/relationships/font" Target="fonts/Roboto-boldItalic.fntdata"/><Relationship Id="rId85" Type="http://schemas.openxmlformats.org/officeDocument/2006/relationships/font" Target="fonts/Roboto-italic.fntdata"/><Relationship Id="rId88" Type="http://schemas.openxmlformats.org/officeDocument/2006/relationships/font" Target="fonts/PlayfairDisplay-bold.fntdata"/><Relationship Id="rId87" Type="http://schemas.openxmlformats.org/officeDocument/2006/relationships/font" Target="fonts/PlayfairDisplay-regular.fntdata"/><Relationship Id="rId89" Type="http://schemas.openxmlformats.org/officeDocument/2006/relationships/font" Target="fonts/PlayfairDisplay-italic.fntdata"/><Relationship Id="rId80" Type="http://schemas.openxmlformats.org/officeDocument/2006/relationships/font" Target="fonts/IBMPlexSans-bold.fntdata"/><Relationship Id="rId82" Type="http://schemas.openxmlformats.org/officeDocument/2006/relationships/font" Target="fonts/IBMPlexSans-boldItalic.fntdata"/><Relationship Id="rId81" Type="http://schemas.openxmlformats.org/officeDocument/2006/relationships/font" Target="fonts/IBMPlexSans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73" Type="http://schemas.openxmlformats.org/officeDocument/2006/relationships/font" Target="fonts/IBMPlexMono-italic.fntdata"/><Relationship Id="rId72" Type="http://schemas.openxmlformats.org/officeDocument/2006/relationships/font" Target="fonts/IBMPlexMono-bold.fntdata"/><Relationship Id="rId75" Type="http://schemas.openxmlformats.org/officeDocument/2006/relationships/font" Target="fonts/Marvel-regular.fntdata"/><Relationship Id="rId74" Type="http://schemas.openxmlformats.org/officeDocument/2006/relationships/font" Target="fonts/IBMPlexMono-boldItalic.fntdata"/><Relationship Id="rId77" Type="http://schemas.openxmlformats.org/officeDocument/2006/relationships/font" Target="fonts/Marvel-italic.fntdata"/><Relationship Id="rId76" Type="http://schemas.openxmlformats.org/officeDocument/2006/relationships/font" Target="fonts/Marvel-bold.fntdata"/><Relationship Id="rId79" Type="http://schemas.openxmlformats.org/officeDocument/2006/relationships/font" Target="fonts/IBMPlexSans-regular.fntdata"/><Relationship Id="rId78" Type="http://schemas.openxmlformats.org/officeDocument/2006/relationships/font" Target="fonts/Marvel-boldItalic.fntdata"/><Relationship Id="rId71" Type="http://schemas.openxmlformats.org/officeDocument/2006/relationships/font" Target="fonts/IBMPlexMono-regular.fntdata"/><Relationship Id="rId70" Type="http://schemas.openxmlformats.org/officeDocument/2006/relationships/font" Target="fonts/BarlowSemiCondensedMedium-boldItalic.fntdata"/><Relationship Id="rId62" Type="http://schemas.openxmlformats.org/officeDocument/2006/relationships/font" Target="fonts/RobotoMedium-boldItalic.fntdata"/><Relationship Id="rId61" Type="http://schemas.openxmlformats.org/officeDocument/2006/relationships/font" Target="fonts/RobotoMedium-italic.fntdata"/><Relationship Id="rId64" Type="http://schemas.openxmlformats.org/officeDocument/2006/relationships/font" Target="fonts/FiraSansExtraCondensedMedium-bold.fntdata"/><Relationship Id="rId63" Type="http://schemas.openxmlformats.org/officeDocument/2006/relationships/font" Target="fonts/FiraSansExtraCondensedMedium-regular.fntdata"/><Relationship Id="rId66" Type="http://schemas.openxmlformats.org/officeDocument/2006/relationships/font" Target="fonts/FiraSansExtraCondensedMedium-boldItalic.fntdata"/><Relationship Id="rId65" Type="http://schemas.openxmlformats.org/officeDocument/2006/relationships/font" Target="fonts/FiraSansExtraCondensedMedium-italic.fntdata"/><Relationship Id="rId68" Type="http://schemas.openxmlformats.org/officeDocument/2006/relationships/font" Target="fonts/BarlowSemiCondensedMedium-bold.fntdata"/><Relationship Id="rId67" Type="http://schemas.openxmlformats.org/officeDocument/2006/relationships/font" Target="fonts/BarlowSemiCondensedMedium-regular.fntdata"/><Relationship Id="rId60" Type="http://schemas.openxmlformats.org/officeDocument/2006/relationships/font" Target="fonts/RobotoMedium-bold.fntdata"/><Relationship Id="rId69" Type="http://schemas.openxmlformats.org/officeDocument/2006/relationships/font" Target="fonts/BarlowSemiCondensedMedium-italic.fntdata"/><Relationship Id="rId51" Type="http://schemas.openxmlformats.org/officeDocument/2006/relationships/slide" Target="slides/slide42.xml"/><Relationship Id="rId50" Type="http://schemas.openxmlformats.org/officeDocument/2006/relationships/slide" Target="slides/slide41.xml"/><Relationship Id="rId53" Type="http://schemas.openxmlformats.org/officeDocument/2006/relationships/slide" Target="slides/slide44.xml"/><Relationship Id="rId52" Type="http://schemas.openxmlformats.org/officeDocument/2006/relationships/slide" Target="slides/slide43.xml"/><Relationship Id="rId55" Type="http://schemas.openxmlformats.org/officeDocument/2006/relationships/font" Target="fonts/Ubuntu-regular.fntdata"/><Relationship Id="rId54" Type="http://schemas.openxmlformats.org/officeDocument/2006/relationships/slide" Target="slides/slide45.xml"/><Relationship Id="rId57" Type="http://schemas.openxmlformats.org/officeDocument/2006/relationships/font" Target="fonts/Ubuntu-italic.fntdata"/><Relationship Id="rId56" Type="http://schemas.openxmlformats.org/officeDocument/2006/relationships/font" Target="fonts/Ubuntu-bold.fntdata"/><Relationship Id="rId59" Type="http://schemas.openxmlformats.org/officeDocument/2006/relationships/font" Target="fonts/RobotoMedium-regular.fntdata"/><Relationship Id="rId58" Type="http://schemas.openxmlformats.org/officeDocument/2006/relationships/font" Target="fonts/Ubuntu-boldItalic.fntdata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6.png>
</file>

<file path=ppt/media/image107.png>
</file>

<file path=ppt/media/image108.png>
</file>

<file path=ppt/media/image109.png>
</file>

<file path=ppt/media/image110.png>
</file>

<file path=ppt/media/image111.png>
</file>

<file path=ppt/media/image112.jpg>
</file>

<file path=ppt/media/image113.png>
</file>

<file path=ppt/media/image114.png>
</file>

<file path=ppt/media/image12.png>
</file>

<file path=ppt/media/image13.png>
</file>

<file path=ppt/media/image14.png>
</file>

<file path=ppt/media/image16.png>
</file>

<file path=ppt/media/image17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2.png>
</file>

<file path=ppt/media/image35.png>
</file>

<file path=ppt/media/image36.png>
</file>

<file path=ppt/media/image4.png>
</file>

<file path=ppt/media/image48.png>
</file>

<file path=ppt/media/image5.png>
</file>

<file path=ppt/media/image52.png>
</file>

<file path=ppt/media/image53.png>
</file>

<file path=ppt/media/image54.png>
</file>

<file path=ppt/media/image58.png>
</file>

<file path=ppt/media/image6.png>
</file>

<file path=ppt/media/image60.png>
</file>

<file path=ppt/media/image63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80.jpg>
</file>

<file path=ppt/media/image81.png>
</file>

<file path=ppt/media/image83.png>
</file>

<file path=ppt/media/image84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145007182e8_0_1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145007182e8_0_1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145007182e8_0_100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5" name="Google Shape;945;g145007182e8_0_10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145007182e8_0_10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1" name="Google Shape;951;g145007182e8_0_10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145007182e8_0_10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0" name="Google Shape;960;g145007182e8_0_10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145007182e8_0_10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0" name="Google Shape;970;g145007182e8_0_10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145007182e8_0_10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0" name="Google Shape;980;g145007182e8_0_10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145007182e8_0_17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0" name="Google Shape;990;g145007182e8_0_1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145007182e8_0_99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6" name="Google Shape;996;g145007182e8_0_99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145007182e8_0_2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7" name="Google Shape;1007;g145007182e8_0_2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145007182e8_0_1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6" name="Google Shape;1016;g145007182e8_0_1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145007182e8_0_25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7" name="Google Shape;1027;g145007182e8_0_2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145007182e8_0_1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145007182e8_0_1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145007182e8_0_97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145007182e8_0_97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145007182e8_0_99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145007182e8_0_99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145007182e8_0_108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9" name="Google Shape;1059;g145007182e8_0_108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145007182e8_0_95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0" name="Google Shape;1070;g145007182e8_0_9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145007182e8_0_9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5" name="Google Shape;1075;g145007182e8_0_9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145007182e8_0_9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2" name="Google Shape;1082;g145007182e8_0_9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145007182e8_0_30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145007182e8_0_3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145007182e8_0_9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6" name="Google Shape;1096;g145007182e8_0_9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145007182e8_0_11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145007182e8_0_11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g145007182e8_0_9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g145007182e8_0_9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145007182e8_0_10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9" name="Google Shape;849;g145007182e8_0_10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145007182e8_0_11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145007182e8_0_11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145007182e8_0_11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145007182e8_0_11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g145007182e8_0_6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4" name="Google Shape;1134;g145007182e8_0_6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145007182e8_0_11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145007182e8_0_11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145007182e8_0_11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" name="Google Shape;1149;g145007182e8_0_11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145007182e8_0_11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9" name="Google Shape;1159;g145007182e8_0_11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145007182e8_0_6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" name="Google Shape;1165;g145007182e8_0_6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g145007182e8_0_6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4" name="Google Shape;1174;g145007182e8_0_6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145007182e8_0_6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4" name="Google Shape;1184;g145007182e8_0_6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45007182e8_0_6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3" name="Google Shape;1193;g145007182e8_0_6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145007182e8_0_106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5" name="Google Shape;855;g145007182e8_0_10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145007182e8_0_6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2" name="Google Shape;1202;g145007182e8_0_6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145007182e8_0_6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0" name="Google Shape;1210;g145007182e8_0_6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145007182e8_0_9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g145007182e8_0_9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145007182e8_0_6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" name="Google Shape;1227;g145007182e8_0_6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145007182e8_0_109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5" name="Google Shape;1235;g145007182e8_0_109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145007182e8_0_1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1" name="Google Shape;1241;g145007182e8_0_1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 совсем. Но всегда используем в конце презентации.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145007182e8_0_10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9" name="Google Shape;869;g145007182e8_0_10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45007182e8_0_10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5" name="Google Shape;895;g145007182e8_0_10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145007182e8_0_107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7" name="Google Shape;907;g145007182e8_0_107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145007182e8_0_10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8" name="Google Shape;918;g145007182e8_0_10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145007182e8_0_10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3" name="Google Shape;933;g145007182e8_0_10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png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png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48.png"/><Relationship Id="rId3" Type="http://schemas.openxmlformats.org/officeDocument/2006/relationships/image" Target="../media/image7.png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5.png"/><Relationship Id="rId3" Type="http://schemas.openxmlformats.org/officeDocument/2006/relationships/image" Target="../media/image7.png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2.png"/><Relationship Id="rId3" Type="http://schemas.openxmlformats.org/officeDocument/2006/relationships/image" Target="../media/image7.png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3.png"/><Relationship Id="rId3" Type="http://schemas.openxmlformats.org/officeDocument/2006/relationships/image" Target="../media/image7.png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7.png"/><Relationship Id="rId3" Type="http://schemas.openxmlformats.org/officeDocument/2006/relationships/image" Target="../media/image5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5.png"/><Relationship Id="rId3" Type="http://schemas.openxmlformats.org/officeDocument/2006/relationships/image" Target="../media/image7.png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2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8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0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png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.png"/><Relationship Id="rId3" Type="http://schemas.openxmlformats.org/officeDocument/2006/relationships/image" Target="../media/image13.png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0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Relationship Id="rId3" Type="http://schemas.openxmlformats.org/officeDocument/2006/relationships/image" Target="../media/image13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Relationship Id="rId3" Type="http://schemas.openxmlformats.org/officeDocument/2006/relationships/image" Target="../media/image13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1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Relationship Id="rId3" Type="http://schemas.openxmlformats.org/officeDocument/2006/relationships/image" Target="../media/image13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10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Relationship Id="rId3" Type="http://schemas.openxmlformats.org/officeDocument/2006/relationships/image" Target="../media/image13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Relationship Id="rId3" Type="http://schemas.openxmlformats.org/officeDocument/2006/relationships/image" Target="../media/image27.png"/><Relationship Id="rId4" Type="http://schemas.openxmlformats.org/officeDocument/2006/relationships/image" Target="../media/image13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3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5.png"/><Relationship Id="rId3" Type="http://schemas.openxmlformats.org/officeDocument/2006/relationships/image" Target="../media/image7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6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">
  <p:cSld name="TITLE_ONLY_1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104"/>
          <p:cNvSpPr txBox="1"/>
          <p:nvPr>
            <p:ph type="title"/>
          </p:nvPr>
        </p:nvSpPr>
        <p:spPr>
          <a:xfrm>
            <a:off x="719750" y="445025"/>
            <a:ext cx="770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Число-заголовок 1">
  <p:cSld name="BIG_NUMBER_1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oogle Shape;562;p105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63" name="Google Shape;563;p105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05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05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6" name="Google Shape;566;p105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67" name="Google Shape;567;p105"/>
          <p:cNvSpPr txBox="1"/>
          <p:nvPr>
            <p:ph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106"/>
          <p:cNvSpPr txBox="1"/>
          <p:nvPr>
            <p:ph type="title"/>
          </p:nvPr>
        </p:nvSpPr>
        <p:spPr>
          <a:xfrm>
            <a:off x="2866925" y="1282725"/>
            <a:ext cx="39870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570" name="Google Shape;570;p106"/>
          <p:cNvSpPr txBox="1"/>
          <p:nvPr>
            <p:ph idx="1" type="subTitle"/>
          </p:nvPr>
        </p:nvSpPr>
        <p:spPr>
          <a:xfrm>
            <a:off x="2866925" y="2187225"/>
            <a:ext cx="34233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571" name="Google Shape;571;p106"/>
          <p:cNvSpPr txBox="1"/>
          <p:nvPr>
            <p:ph idx="2" type="title"/>
          </p:nvPr>
        </p:nvSpPr>
        <p:spPr>
          <a:xfrm>
            <a:off x="2866925" y="2763819"/>
            <a:ext cx="39870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572" name="Google Shape;572;p106"/>
          <p:cNvSpPr txBox="1"/>
          <p:nvPr>
            <p:ph idx="3" type="subTitle"/>
          </p:nvPr>
        </p:nvSpPr>
        <p:spPr>
          <a:xfrm>
            <a:off x="2866925" y="3657673"/>
            <a:ext cx="34233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6_1"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107"/>
          <p:cNvSpPr txBox="1"/>
          <p:nvPr>
            <p:ph type="title"/>
          </p:nvPr>
        </p:nvSpPr>
        <p:spPr>
          <a:xfrm>
            <a:off x="1082925" y="957755"/>
            <a:ext cx="18165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575" name="Google Shape;575;p107"/>
          <p:cNvSpPr txBox="1"/>
          <p:nvPr>
            <p:ph idx="1" type="subTitle"/>
          </p:nvPr>
        </p:nvSpPr>
        <p:spPr>
          <a:xfrm>
            <a:off x="1082925" y="1938455"/>
            <a:ext cx="18165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576" name="Google Shape;576;p107"/>
          <p:cNvSpPr txBox="1"/>
          <p:nvPr>
            <p:ph idx="2" type="title"/>
          </p:nvPr>
        </p:nvSpPr>
        <p:spPr>
          <a:xfrm>
            <a:off x="3663750" y="957755"/>
            <a:ext cx="18165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577" name="Google Shape;577;p107"/>
          <p:cNvSpPr txBox="1"/>
          <p:nvPr>
            <p:ph idx="3" type="subTitle"/>
          </p:nvPr>
        </p:nvSpPr>
        <p:spPr>
          <a:xfrm>
            <a:off x="3663750" y="1938455"/>
            <a:ext cx="18165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578" name="Google Shape;578;p107"/>
          <p:cNvSpPr txBox="1"/>
          <p:nvPr>
            <p:ph idx="4" type="title"/>
          </p:nvPr>
        </p:nvSpPr>
        <p:spPr>
          <a:xfrm>
            <a:off x="6244575" y="957755"/>
            <a:ext cx="18165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579" name="Google Shape;579;p107"/>
          <p:cNvSpPr txBox="1"/>
          <p:nvPr>
            <p:ph idx="5" type="subTitle"/>
          </p:nvPr>
        </p:nvSpPr>
        <p:spPr>
          <a:xfrm>
            <a:off x="6244575" y="1938455"/>
            <a:ext cx="18165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08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108"/>
          <p:cNvSpPr txBox="1"/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83" name="Google Shape;583;p108"/>
          <p:cNvSpPr txBox="1"/>
          <p:nvPr>
            <p:ph idx="1" type="subTitle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84" name="Google Shape;584;p108"/>
          <p:cNvSpPr txBox="1"/>
          <p:nvPr>
            <p:ph idx="2" type="title"/>
          </p:nvPr>
        </p:nvSpPr>
        <p:spPr>
          <a:xfrm>
            <a:off x="2285884" y="1624336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85" name="Google Shape;585;p108"/>
          <p:cNvSpPr txBox="1"/>
          <p:nvPr>
            <p:ph idx="3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86" name="Google Shape;586;p108"/>
          <p:cNvSpPr txBox="1"/>
          <p:nvPr>
            <p:ph idx="4" type="subTitle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87" name="Google Shape;587;p108"/>
          <p:cNvSpPr txBox="1"/>
          <p:nvPr>
            <p:ph idx="5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88" name="Google Shape;588;p108"/>
          <p:cNvSpPr txBox="1"/>
          <p:nvPr>
            <p:ph idx="6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89" name="Google Shape;589;p108"/>
          <p:cNvSpPr txBox="1"/>
          <p:nvPr>
            <p:ph idx="7" type="subTitle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0" name="Google Shape;590;p108"/>
          <p:cNvSpPr txBox="1"/>
          <p:nvPr>
            <p:ph idx="8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91" name="Google Shape;591;p108"/>
          <p:cNvSpPr txBox="1"/>
          <p:nvPr>
            <p:ph idx="9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92" name="Google Shape;592;p108"/>
          <p:cNvSpPr txBox="1"/>
          <p:nvPr>
            <p:ph idx="13" type="subTitle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3" name="Google Shape;593;p108"/>
          <p:cNvSpPr txBox="1"/>
          <p:nvPr>
            <p:ph idx="14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94" name="Google Shape;594;p108"/>
          <p:cNvSpPr txBox="1"/>
          <p:nvPr>
            <p:ph idx="15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95" name="Google Shape;595;p108"/>
          <p:cNvSpPr txBox="1"/>
          <p:nvPr>
            <p:ph idx="16" type="subTitle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6" name="Google Shape;596;p108"/>
          <p:cNvSpPr txBox="1"/>
          <p:nvPr>
            <p:ph idx="17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97" name="Google Shape;597;p108"/>
          <p:cNvSpPr txBox="1"/>
          <p:nvPr>
            <p:ph idx="18" type="ctrTitle"/>
          </p:nvPr>
        </p:nvSpPr>
        <p:spPr>
          <a:xfrm>
            <a:off x="5015576" y="3781526"/>
            <a:ext cx="916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98" name="Google Shape;598;p108"/>
          <p:cNvSpPr txBox="1"/>
          <p:nvPr>
            <p:ph idx="19" type="subTitle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9" name="Google Shape;599;p108"/>
          <p:cNvSpPr txBox="1"/>
          <p:nvPr>
            <p:ph idx="20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600" name="Google Shape;600;p108"/>
          <p:cNvSpPr/>
          <p:nvPr/>
        </p:nvSpPr>
        <p:spPr>
          <a:xfrm>
            <a:off x="-99062" y="3110611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9"/>
          <p:cNvSpPr txBox="1"/>
          <p:nvPr>
            <p:ph type="title"/>
          </p:nvPr>
        </p:nvSpPr>
        <p:spPr>
          <a:xfrm>
            <a:off x="2644325" y="458400"/>
            <a:ext cx="3855600" cy="10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3" name="Google Shape;603;p109"/>
          <p:cNvSpPr txBox="1"/>
          <p:nvPr>
            <p:ph idx="1" type="subTitle"/>
          </p:nvPr>
        </p:nvSpPr>
        <p:spPr>
          <a:xfrm>
            <a:off x="800038" y="2526075"/>
            <a:ext cx="21564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4" name="Google Shape;604;p109"/>
          <p:cNvSpPr txBox="1"/>
          <p:nvPr>
            <p:ph idx="2" type="subTitle"/>
          </p:nvPr>
        </p:nvSpPr>
        <p:spPr>
          <a:xfrm>
            <a:off x="800038" y="2167187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5" name="Google Shape;605;p109"/>
          <p:cNvSpPr txBox="1"/>
          <p:nvPr>
            <p:ph idx="3" type="subTitle"/>
          </p:nvPr>
        </p:nvSpPr>
        <p:spPr>
          <a:xfrm>
            <a:off x="3493775" y="3688950"/>
            <a:ext cx="21564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6" name="Google Shape;606;p109"/>
          <p:cNvSpPr txBox="1"/>
          <p:nvPr>
            <p:ph idx="4" type="subTitle"/>
          </p:nvPr>
        </p:nvSpPr>
        <p:spPr>
          <a:xfrm>
            <a:off x="3493775" y="3330062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7" name="Google Shape;607;p109"/>
          <p:cNvSpPr txBox="1"/>
          <p:nvPr>
            <p:ph idx="5" type="subTitle"/>
          </p:nvPr>
        </p:nvSpPr>
        <p:spPr>
          <a:xfrm>
            <a:off x="6187525" y="2526075"/>
            <a:ext cx="21564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8" name="Google Shape;608;p109"/>
          <p:cNvSpPr txBox="1"/>
          <p:nvPr>
            <p:ph idx="6" type="subTitle"/>
          </p:nvPr>
        </p:nvSpPr>
        <p:spPr>
          <a:xfrm>
            <a:off x="6187525" y="2167187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4_1"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10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110"/>
          <p:cNvSpPr txBox="1"/>
          <p:nvPr>
            <p:ph type="title"/>
          </p:nvPr>
        </p:nvSpPr>
        <p:spPr>
          <a:xfrm>
            <a:off x="616850" y="3390750"/>
            <a:ext cx="34146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612" name="Google Shape;612;p110"/>
          <p:cNvSpPr txBox="1"/>
          <p:nvPr>
            <p:ph idx="2" type="title"/>
          </p:nvPr>
        </p:nvSpPr>
        <p:spPr>
          <a:xfrm>
            <a:off x="2152775" y="1767150"/>
            <a:ext cx="3545700" cy="96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613" name="Google Shape;613;p110"/>
          <p:cNvSpPr txBox="1"/>
          <p:nvPr>
            <p:ph idx="1" type="subTitle"/>
          </p:nvPr>
        </p:nvSpPr>
        <p:spPr>
          <a:xfrm flipH="1">
            <a:off x="4628375" y="3234752"/>
            <a:ext cx="22893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14" name="Google Shape;614;p110"/>
          <p:cNvSpPr txBox="1"/>
          <p:nvPr>
            <p:ph idx="3" type="subTitle"/>
          </p:nvPr>
        </p:nvSpPr>
        <p:spPr>
          <a:xfrm flipH="1">
            <a:off x="5925775" y="1739777"/>
            <a:ext cx="22893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15" name="Google Shape;615;p110"/>
          <p:cNvSpPr txBox="1"/>
          <p:nvPr>
            <p:ph idx="4" type="title"/>
          </p:nvPr>
        </p:nvSpPr>
        <p:spPr>
          <a:xfrm>
            <a:off x="603525" y="355646"/>
            <a:ext cx="3393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7"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111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111"/>
          <p:cNvSpPr txBox="1"/>
          <p:nvPr>
            <p:ph type="title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8)">
  <p:cSld name="Заголовок | Текст (08)">
    <p:bg>
      <p:bgPr>
        <a:solidFill>
          <a:srgbClr val="6E32E0"/>
        </a:solidFill>
      </p:bgPr>
    </p:bg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0" name="Google Shape;620;p112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621" name="Google Shape;621;p112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22" name="Google Shape;622;p112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(05)">
  <p:cSld name="20_Только заголовок_3"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13"/>
          <p:cNvSpPr/>
          <p:nvPr/>
        </p:nvSpPr>
        <p:spPr>
          <a:xfrm>
            <a:off x="0" y="0"/>
            <a:ext cx="9144000" cy="12381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5" name="Google Shape;625;p113"/>
          <p:cNvSpPr txBox="1"/>
          <p:nvPr>
            <p:ph idx="1" type="body"/>
          </p:nvPr>
        </p:nvSpPr>
        <p:spPr>
          <a:xfrm>
            <a:off x="518138" y="1685832"/>
            <a:ext cx="8107800" cy="29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26" name="Google Shape;626;p113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113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28" name="Google Shape;628;p113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— Текст — Текст (01)">
  <p:cSld name="Заголовок | Текст — Текст — Текст (01)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114"/>
          <p:cNvSpPr/>
          <p:nvPr/>
        </p:nvSpPr>
        <p:spPr>
          <a:xfrm>
            <a:off x="4572000" y="0"/>
            <a:ext cx="4572000" cy="17139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1" name="Google Shape;631;p114"/>
          <p:cNvSpPr/>
          <p:nvPr/>
        </p:nvSpPr>
        <p:spPr>
          <a:xfrm>
            <a:off x="4572000" y="1713867"/>
            <a:ext cx="4572000" cy="17139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2" name="Google Shape;632;p114"/>
          <p:cNvSpPr/>
          <p:nvPr/>
        </p:nvSpPr>
        <p:spPr>
          <a:xfrm>
            <a:off x="4572000" y="3429633"/>
            <a:ext cx="4572000" cy="17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3" name="Google Shape;633;p114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b="1" i="0" sz="3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34" name="Google Shape;634;p114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114"/>
          <p:cNvSpPr txBox="1"/>
          <p:nvPr>
            <p:ph idx="1" type="subTitle"/>
          </p:nvPr>
        </p:nvSpPr>
        <p:spPr>
          <a:xfrm>
            <a:off x="5091356" y="519113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6" name="Google Shape;636;p114"/>
          <p:cNvSpPr txBox="1"/>
          <p:nvPr>
            <p:ph idx="2" type="subTitle"/>
          </p:nvPr>
        </p:nvSpPr>
        <p:spPr>
          <a:xfrm>
            <a:off x="5091356" y="2209004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7" name="Google Shape;637;p114"/>
          <p:cNvSpPr txBox="1"/>
          <p:nvPr>
            <p:ph idx="3" type="subTitle"/>
          </p:nvPr>
        </p:nvSpPr>
        <p:spPr>
          <a:xfrm>
            <a:off x="5091356" y="3947147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2)">
  <p:cSld name="20_Только заголовок_2_1_1_1_1">
    <p:bg>
      <p:bgPr>
        <a:solidFill>
          <a:srgbClr val="6E32E0"/>
        </a:solidFill>
      </p:bgPr>
    </p:bg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115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40" name="Google Shape;640;p115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2)">
  <p:cSld name="2_Только заголовок_1_3"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Google Shape;642;p116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p116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116"/>
          <p:cNvSpPr/>
          <p:nvPr/>
        </p:nvSpPr>
        <p:spPr>
          <a:xfrm flipH="1">
            <a:off x="4572000" y="0"/>
            <a:ext cx="4572000" cy="51435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5" name="Google Shape;645;p116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6" name="Google Shape;646;p116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(03)">
  <p:cSld name="2_Только заголовок_1_2_1_2_1_1_1">
    <p:bg>
      <p:bgPr>
        <a:solidFill>
          <a:schemeClr val="dk1"/>
        </a:solidFill>
      </p:bgPr>
    </p:bg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17"/>
          <p:cNvSpPr txBox="1"/>
          <p:nvPr>
            <p:ph idx="1" type="body"/>
          </p:nvPr>
        </p:nvSpPr>
        <p:spPr>
          <a:xfrm>
            <a:off x="518269" y="519113"/>
            <a:ext cx="80841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AutoNum type="arabicPeriod"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49" name="Google Shape;649;p117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19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53" name="Google Shape;653;p119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54" name="Google Shape;654;p1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119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20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58" name="Google Shape;658;p120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59" name="Google Shape;659;p1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120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21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63" name="Google Shape;663;p121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4" name="Google Shape;664;p121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5" name="Google Shape;665;p121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66" name="Google Shape;666;p1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121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22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70" name="Google Shape;670;p122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71" name="Google Shape;671;p122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72" name="Google Shape;672;p122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73" name="Google Shape;673;p122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74" name="Google Shape;674;p122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75" name="Google Shape;675;p122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76" name="Google Shape;676;p122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77" name="Google Shape;677;p122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78" name="Google Shape;678;p122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79" name="Google Shape;679;p122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0" name="Google Shape;680;p122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1" name="Google Shape;681;p122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2" name="Google Shape;682;p122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3" name="Google Shape;683;p122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4" name="Google Shape;684;p122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5" name="Google Shape;685;p122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6" name="Google Shape;686;p122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7" name="Google Shape;687;p122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8" name="Google Shape;688;p122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9" name="Google Shape;689;p122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90" name="Google Shape;690;p1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122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123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94" name="Google Shape;694;p123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5" name="Google Shape;695;p123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6" name="Google Shape;696;p123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7" name="Google Shape;697;p123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8" name="Google Shape;698;p123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9" name="Google Shape;699;p123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0" name="Google Shape;700;p123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1" name="Google Shape;701;p123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2" name="Google Shape;702;p123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3" name="Google Shape;703;p123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4" name="Google Shape;704;p123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5" name="Google Shape;705;p123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06" name="Google Shape;706;p1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123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24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10" name="Google Shape;710;p124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1" name="Google Shape;711;p124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12" name="Google Shape;712;p1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_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125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15" name="Google Shape;715;p125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25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17" name="Google Shape;717;p1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125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12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21" name="Google Shape;721;p1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2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27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25" name="Google Shape;725;p1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28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128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29" name="Google Shape;729;p1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1" name="Google Shape;731;p1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12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4" name="Google Shape;734;p129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6" name="Google Shape;736;p1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8" name="Google Shape;738;p13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9" name="Google Shape;739;p130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1" name="Google Shape;741;p1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2" name="Google Shape;742;p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Google Shape;743;p13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4" name="Google Shape;744;p131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p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8" name="Google Shape;748;p13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9" name="Google Shape;749;p13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1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2" name="Google Shape;752;p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4" name="Google Shape;754;p1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134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57" name="Google Shape;757;p134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13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1" name="Google Shape;761;p135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762" name="Google Shape;762;p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4" name="Google Shape;764;p1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65" name="Google Shape;765;p13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66" name="Google Shape;766;p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767" name="Google Shape;767;p136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768" name="Google Shape;768;p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1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13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72" name="Google Shape;772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1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774" name="Google Shape;774;p137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6" name="Google Shape;776;p1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13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78" name="Google Shape;778;p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9" name="Google Shape;779;p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780" name="Google Shape;780;p138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3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83" name="Google Shape;783;p139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84" name="Google Shape;784;p139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85" name="Google Shape;785;p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4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9" name="Google Shape;789;p1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14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2" name="Google Shape;792;p1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93" name="Google Shape;793;p14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5" name="Google Shape;795;p1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96" name="Google Shape;796;p14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_17"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4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0" name="Google Shape;800;p1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801" name="Google Shape;801;p145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802" name="Google Shape;802;p1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46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05" name="Google Shape;805;p146"/>
          <p:cNvSpPr txBox="1"/>
          <p:nvPr>
            <p:ph idx="1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6" name="Google Shape;806;p146"/>
          <p:cNvSpPr txBox="1"/>
          <p:nvPr>
            <p:ph idx="2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7" name="Google Shape;807;p146"/>
          <p:cNvSpPr txBox="1"/>
          <p:nvPr>
            <p:ph idx="3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8" name="Google Shape;808;p146"/>
          <p:cNvSpPr txBox="1"/>
          <p:nvPr>
            <p:ph idx="4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9" name="Google Shape;809;p146"/>
          <p:cNvSpPr txBox="1"/>
          <p:nvPr>
            <p:ph idx="5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0" name="Google Shape;810;p146"/>
          <p:cNvSpPr txBox="1"/>
          <p:nvPr>
            <p:ph idx="6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1" name="Google Shape;811;p146"/>
          <p:cNvSpPr txBox="1"/>
          <p:nvPr>
            <p:ph idx="7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2" name="Google Shape;812;p146"/>
          <p:cNvSpPr txBox="1"/>
          <p:nvPr>
            <p:ph idx="8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3" name="Google Shape;813;p146"/>
          <p:cNvSpPr txBox="1"/>
          <p:nvPr>
            <p:ph idx="9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4" name="Google Shape;814;p146"/>
          <p:cNvSpPr txBox="1"/>
          <p:nvPr>
            <p:ph idx="13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5" name="Google Shape;815;p146"/>
          <p:cNvSpPr txBox="1"/>
          <p:nvPr>
            <p:ph idx="14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6" name="Google Shape;816;p146"/>
          <p:cNvSpPr txBox="1"/>
          <p:nvPr>
            <p:ph idx="15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17" name="Google Shape;817;p1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Google Shape;818;p146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1">
  <p:cSld name="1_Title slide 5_2_1_18"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14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2">
  <p:cSld name="1_Title slide 5_2_1_19"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14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3">
  <p:cSld name="1_Title slide 5_2_1_20"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4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1_Основной слайд" showMasterSp="0">
  <p:cSld name="1_1_Основной слайд"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150"/>
          <p:cNvSpPr txBox="1"/>
          <p:nvPr>
            <p:ph type="title"/>
          </p:nvPr>
        </p:nvSpPr>
        <p:spPr>
          <a:xfrm>
            <a:off x="335756" y="141085"/>
            <a:ext cx="73224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7" name="Google Shape;827;p150"/>
          <p:cNvSpPr txBox="1"/>
          <p:nvPr>
            <p:ph idx="11" type="ftr"/>
          </p:nvPr>
        </p:nvSpPr>
        <p:spPr>
          <a:xfrm>
            <a:off x="335756" y="4817622"/>
            <a:ext cx="8139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8" name="Google Shape;828;p150"/>
          <p:cNvSpPr txBox="1"/>
          <p:nvPr>
            <p:ph idx="12" type="sldNum"/>
          </p:nvPr>
        </p:nvSpPr>
        <p:spPr>
          <a:xfrm>
            <a:off x="8558213" y="4846476"/>
            <a:ext cx="2499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cxnSp>
        <p:nvCxnSpPr>
          <p:cNvPr id="829" name="Google Shape;829;p150"/>
          <p:cNvCxnSpPr/>
          <p:nvPr/>
        </p:nvCxnSpPr>
        <p:spPr>
          <a:xfrm>
            <a:off x="335756" y="680047"/>
            <a:ext cx="8465400" cy="0"/>
          </a:xfrm>
          <a:prstGeom prst="straightConnector1">
            <a:avLst/>
          </a:prstGeom>
          <a:noFill/>
          <a:ln cap="flat" cmpd="sng" w="9525">
            <a:solidFill>
              <a:srgbClr val="B7B7B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30" name="Google Shape;830;p150"/>
          <p:cNvCxnSpPr/>
          <p:nvPr/>
        </p:nvCxnSpPr>
        <p:spPr>
          <a:xfrm>
            <a:off x="335756" y="4729332"/>
            <a:ext cx="8465400" cy="0"/>
          </a:xfrm>
          <a:prstGeom prst="straightConnector1">
            <a:avLst/>
          </a:prstGeom>
          <a:noFill/>
          <a:ln cap="flat" cmpd="sng" w="9525">
            <a:solidFill>
              <a:srgbClr val="B7B7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831" name="Google Shape;831;p1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51212" y="405949"/>
            <a:ext cx="949888" cy="148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2" name="Google Shape;832;p150"/>
          <p:cNvSpPr txBox="1"/>
          <p:nvPr>
            <p:ph idx="1" type="body"/>
          </p:nvPr>
        </p:nvSpPr>
        <p:spPr>
          <a:xfrm>
            <a:off x="335756" y="817388"/>
            <a:ext cx="8465400" cy="38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5_Титульный слайд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518135" y="2172116"/>
            <a:ext cx="74385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  <a:defRPr b="0" i="0" sz="54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518135" y="4285871"/>
            <a:ext cx="74385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577576" y="981527"/>
            <a:ext cx="7989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30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540515" y="1675742"/>
            <a:ext cx="8063100" cy="25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15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6" type="subTitle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Для цитат">
  <p:cSld name="CUSTOM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2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idx="1" type="subTitle"/>
          </p:nvPr>
        </p:nvSpPr>
        <p:spPr>
          <a:xfrm flipH="1">
            <a:off x="5987974" y="2825713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2" type="subTitle"/>
          </p:nvPr>
        </p:nvSpPr>
        <p:spPr>
          <a:xfrm flipH="1">
            <a:off x="927040" y="1249988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4" name="Google Shape;84;p20"/>
          <p:cNvSpPr txBox="1"/>
          <p:nvPr>
            <p:ph idx="3" type="subTitle"/>
          </p:nvPr>
        </p:nvSpPr>
        <p:spPr>
          <a:xfrm flipH="1">
            <a:off x="927040" y="2825713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5" name="Google Shape;85;p20"/>
          <p:cNvSpPr txBox="1"/>
          <p:nvPr>
            <p:ph hasCustomPrompt="1" type="title"/>
          </p:nvPr>
        </p:nvSpPr>
        <p:spPr>
          <a:xfrm flipH="1">
            <a:off x="4912038" y="3128245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20"/>
          <p:cNvSpPr txBox="1"/>
          <p:nvPr>
            <p:ph hasCustomPrompt="1" idx="4" type="title"/>
          </p:nvPr>
        </p:nvSpPr>
        <p:spPr>
          <a:xfrm flipH="1">
            <a:off x="3474314" y="1548787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20"/>
          <p:cNvSpPr txBox="1"/>
          <p:nvPr>
            <p:ph hasCustomPrompt="1" idx="5" type="title"/>
          </p:nvPr>
        </p:nvSpPr>
        <p:spPr>
          <a:xfrm flipH="1">
            <a:off x="3474314" y="3128245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20"/>
          <p:cNvSpPr txBox="1"/>
          <p:nvPr>
            <p:ph idx="6" type="subTitle"/>
          </p:nvPr>
        </p:nvSpPr>
        <p:spPr>
          <a:xfrm flipH="1">
            <a:off x="1314640" y="1790813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7" type="subTitle"/>
          </p:nvPr>
        </p:nvSpPr>
        <p:spPr>
          <a:xfrm flipH="1">
            <a:off x="1314640" y="339188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8" type="subTitle"/>
          </p:nvPr>
        </p:nvSpPr>
        <p:spPr>
          <a:xfrm flipH="1">
            <a:off x="5987974" y="328793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9" type="subTitle"/>
          </p:nvPr>
        </p:nvSpPr>
        <p:spPr>
          <a:xfrm flipH="1">
            <a:off x="5987974" y="1249988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hasCustomPrompt="1" idx="13" type="title"/>
          </p:nvPr>
        </p:nvSpPr>
        <p:spPr>
          <a:xfrm flipH="1">
            <a:off x="4912060" y="1548787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20"/>
          <p:cNvSpPr txBox="1"/>
          <p:nvPr>
            <p:ph idx="14" type="subTitle"/>
          </p:nvPr>
        </p:nvSpPr>
        <p:spPr>
          <a:xfrm flipH="1">
            <a:off x="5987974" y="180713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">
  <p:cSld name="TITLE_ONLY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/>
          <p:nvPr>
            <p:ph type="title"/>
          </p:nvPr>
        </p:nvSpPr>
        <p:spPr>
          <a:xfrm>
            <a:off x="719750" y="445025"/>
            <a:ext cx="770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Число-заголовок 1">
  <p:cSld name="BIG_NUMBER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22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98" name="Google Shape;98;p22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22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2" name="Google Shape;102;p22"/>
          <p:cNvSpPr txBox="1"/>
          <p:nvPr>
            <p:ph hasCustomPrompt="1"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/>
          <p:nvPr>
            <p:ph hasCustomPrompt="1" type="title"/>
          </p:nvPr>
        </p:nvSpPr>
        <p:spPr>
          <a:xfrm>
            <a:off x="2866925" y="1282725"/>
            <a:ext cx="39870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5" name="Google Shape;105;p23"/>
          <p:cNvSpPr txBox="1"/>
          <p:nvPr>
            <p:ph idx="1" type="subTitle"/>
          </p:nvPr>
        </p:nvSpPr>
        <p:spPr>
          <a:xfrm>
            <a:off x="2866925" y="2187225"/>
            <a:ext cx="3423300" cy="2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06" name="Google Shape;106;p23"/>
          <p:cNvSpPr txBox="1"/>
          <p:nvPr>
            <p:ph hasCustomPrompt="1" idx="2" type="title"/>
          </p:nvPr>
        </p:nvSpPr>
        <p:spPr>
          <a:xfrm>
            <a:off x="2866925" y="2763819"/>
            <a:ext cx="39870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7" name="Google Shape;107;p23"/>
          <p:cNvSpPr txBox="1"/>
          <p:nvPr>
            <p:ph idx="3" type="subTitle"/>
          </p:nvPr>
        </p:nvSpPr>
        <p:spPr>
          <a:xfrm>
            <a:off x="2866925" y="3657672"/>
            <a:ext cx="3423300" cy="2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6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hasCustomPrompt="1" type="title"/>
          </p:nvPr>
        </p:nvSpPr>
        <p:spPr>
          <a:xfrm>
            <a:off x="1082925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0" name="Google Shape;110;p24"/>
          <p:cNvSpPr txBox="1"/>
          <p:nvPr>
            <p:ph idx="1" type="subTitle"/>
          </p:nvPr>
        </p:nvSpPr>
        <p:spPr>
          <a:xfrm>
            <a:off x="1082925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hasCustomPrompt="1" idx="2" type="title"/>
          </p:nvPr>
        </p:nvSpPr>
        <p:spPr>
          <a:xfrm>
            <a:off x="3663750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2" name="Google Shape;112;p24"/>
          <p:cNvSpPr txBox="1"/>
          <p:nvPr>
            <p:ph idx="3" type="subTitle"/>
          </p:nvPr>
        </p:nvSpPr>
        <p:spPr>
          <a:xfrm>
            <a:off x="3663750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hasCustomPrompt="1" idx="4" type="title"/>
          </p:nvPr>
        </p:nvSpPr>
        <p:spPr>
          <a:xfrm>
            <a:off x="6244575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4" name="Google Shape;114;p24"/>
          <p:cNvSpPr txBox="1"/>
          <p:nvPr>
            <p:ph idx="5" type="subTitle"/>
          </p:nvPr>
        </p:nvSpPr>
        <p:spPr>
          <a:xfrm>
            <a:off x="6244575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17" name="Google Shape;117;p25"/>
          <p:cNvSpPr txBox="1"/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8" name="Google Shape;118;p25"/>
          <p:cNvSpPr txBox="1"/>
          <p:nvPr>
            <p:ph idx="1" type="subTitle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9" name="Google Shape;119;p25"/>
          <p:cNvSpPr txBox="1"/>
          <p:nvPr>
            <p:ph hasCustomPrompt="1" idx="2" type="title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25"/>
          <p:cNvSpPr txBox="1"/>
          <p:nvPr>
            <p:ph idx="3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1" name="Google Shape;121;p25"/>
          <p:cNvSpPr txBox="1"/>
          <p:nvPr>
            <p:ph idx="4" type="subTitle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2" name="Google Shape;122;p25"/>
          <p:cNvSpPr txBox="1"/>
          <p:nvPr>
            <p:ph hasCustomPrompt="1" idx="5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5"/>
          <p:cNvSpPr txBox="1"/>
          <p:nvPr>
            <p:ph idx="6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4" name="Google Shape;124;p25"/>
          <p:cNvSpPr txBox="1"/>
          <p:nvPr>
            <p:ph idx="7" type="subTitle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5" name="Google Shape;125;p25"/>
          <p:cNvSpPr txBox="1"/>
          <p:nvPr>
            <p:ph hasCustomPrompt="1" idx="8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25"/>
          <p:cNvSpPr txBox="1"/>
          <p:nvPr>
            <p:ph idx="9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7" name="Google Shape;127;p25"/>
          <p:cNvSpPr txBox="1"/>
          <p:nvPr>
            <p:ph idx="13" type="subTitle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25"/>
          <p:cNvSpPr txBox="1"/>
          <p:nvPr>
            <p:ph hasCustomPrompt="1" idx="14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25"/>
          <p:cNvSpPr txBox="1"/>
          <p:nvPr>
            <p:ph idx="15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0" name="Google Shape;130;p25"/>
          <p:cNvSpPr txBox="1"/>
          <p:nvPr>
            <p:ph idx="16" type="subTitle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1" name="Google Shape;131;p25"/>
          <p:cNvSpPr txBox="1"/>
          <p:nvPr>
            <p:ph hasCustomPrompt="1" idx="17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5"/>
          <p:cNvSpPr txBox="1"/>
          <p:nvPr>
            <p:ph idx="18" type="ctrTitle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3" name="Google Shape;133;p25"/>
          <p:cNvSpPr txBox="1"/>
          <p:nvPr>
            <p:ph idx="19" type="subTitle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4" name="Google Shape;134;p25"/>
          <p:cNvSpPr txBox="1"/>
          <p:nvPr>
            <p:ph hasCustomPrompt="1" idx="20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25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2644325" y="458400"/>
            <a:ext cx="3855600" cy="10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idx="1" type="subTitle"/>
          </p:nvPr>
        </p:nvSpPr>
        <p:spPr>
          <a:xfrm>
            <a:off x="800038" y="2526075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9" name="Google Shape;139;p26"/>
          <p:cNvSpPr txBox="1"/>
          <p:nvPr>
            <p:ph idx="2" type="subTitle"/>
          </p:nvPr>
        </p:nvSpPr>
        <p:spPr>
          <a:xfrm>
            <a:off x="800038" y="2167188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idx="3" type="subTitle"/>
          </p:nvPr>
        </p:nvSpPr>
        <p:spPr>
          <a:xfrm>
            <a:off x="3493775" y="3688950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1" name="Google Shape;141;p26"/>
          <p:cNvSpPr txBox="1"/>
          <p:nvPr>
            <p:ph idx="4" type="subTitle"/>
          </p:nvPr>
        </p:nvSpPr>
        <p:spPr>
          <a:xfrm>
            <a:off x="3493775" y="3330063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26"/>
          <p:cNvSpPr txBox="1"/>
          <p:nvPr>
            <p:ph idx="5" type="subTitle"/>
          </p:nvPr>
        </p:nvSpPr>
        <p:spPr>
          <a:xfrm>
            <a:off x="6187525" y="2526075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6"/>
          <p:cNvSpPr txBox="1"/>
          <p:nvPr>
            <p:ph idx="6" type="subTitle"/>
          </p:nvPr>
        </p:nvSpPr>
        <p:spPr>
          <a:xfrm>
            <a:off x="6187525" y="2167188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4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7"/>
          <p:cNvSpPr txBox="1"/>
          <p:nvPr>
            <p:ph hasCustomPrompt="1" type="title"/>
          </p:nvPr>
        </p:nvSpPr>
        <p:spPr>
          <a:xfrm>
            <a:off x="616850" y="3390750"/>
            <a:ext cx="34146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7" name="Google Shape;147;p27"/>
          <p:cNvSpPr txBox="1"/>
          <p:nvPr>
            <p:ph hasCustomPrompt="1" idx="2" type="title"/>
          </p:nvPr>
        </p:nvSpPr>
        <p:spPr>
          <a:xfrm>
            <a:off x="2152775" y="1767150"/>
            <a:ext cx="3545700" cy="9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8" name="Google Shape;148;p27"/>
          <p:cNvSpPr txBox="1"/>
          <p:nvPr>
            <p:ph idx="1" type="subTitle"/>
          </p:nvPr>
        </p:nvSpPr>
        <p:spPr>
          <a:xfrm flipH="1">
            <a:off x="4628375" y="3234752"/>
            <a:ext cx="2289300" cy="11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9" name="Google Shape;149;p27"/>
          <p:cNvSpPr txBox="1"/>
          <p:nvPr>
            <p:ph idx="3" type="subTitle"/>
          </p:nvPr>
        </p:nvSpPr>
        <p:spPr>
          <a:xfrm flipH="1">
            <a:off x="5925775" y="1739777"/>
            <a:ext cx="2289300" cy="11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0" name="Google Shape;150;p27"/>
          <p:cNvSpPr txBox="1"/>
          <p:nvPr>
            <p:ph idx="4" type="title"/>
          </p:nvPr>
        </p:nvSpPr>
        <p:spPr>
          <a:xfrm>
            <a:off x="603525" y="355646"/>
            <a:ext cx="3393600" cy="7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7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8"/>
          <p:cNvSpPr txBox="1"/>
          <p:nvPr>
            <p:ph type="title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8)">
  <p:cSld name="Заголовок | Текст (08)">
    <p:bg>
      <p:bgPr>
        <a:solidFill>
          <a:srgbClr val="6E32E0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9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9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7" name="Google Shape;157;p29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(05)">
  <p:cSld name="20_Только заголовок_3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/>
          <p:nvPr/>
        </p:nvSpPr>
        <p:spPr>
          <a:xfrm>
            <a:off x="0" y="0"/>
            <a:ext cx="9144000" cy="12381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30"/>
          <p:cNvSpPr txBox="1"/>
          <p:nvPr>
            <p:ph idx="1" type="body"/>
          </p:nvPr>
        </p:nvSpPr>
        <p:spPr>
          <a:xfrm>
            <a:off x="518138" y="1685832"/>
            <a:ext cx="8107800" cy="29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1" name="Google Shape;161;p30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0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3" name="Google Shape;163;p30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— Текст — Текст (01)">
  <p:cSld name="Заголовок | Текст — Текст — Текст (01)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/>
          <p:nvPr/>
        </p:nvSpPr>
        <p:spPr>
          <a:xfrm>
            <a:off x="4572000" y="0"/>
            <a:ext cx="4572000" cy="17139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p31"/>
          <p:cNvSpPr/>
          <p:nvPr/>
        </p:nvSpPr>
        <p:spPr>
          <a:xfrm>
            <a:off x="4572000" y="1713867"/>
            <a:ext cx="4572000" cy="17139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31"/>
          <p:cNvSpPr/>
          <p:nvPr/>
        </p:nvSpPr>
        <p:spPr>
          <a:xfrm>
            <a:off x="4572000" y="3429633"/>
            <a:ext cx="4572000" cy="17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31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b="1" i="0" sz="3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/>
          <p:nvPr>
            <p:ph idx="1" type="subTitle"/>
          </p:nvPr>
        </p:nvSpPr>
        <p:spPr>
          <a:xfrm>
            <a:off x="5091356" y="519113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1"/>
          <p:cNvSpPr txBox="1"/>
          <p:nvPr>
            <p:ph idx="2" type="subTitle"/>
          </p:nvPr>
        </p:nvSpPr>
        <p:spPr>
          <a:xfrm>
            <a:off x="5091356" y="2209004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1"/>
          <p:cNvSpPr txBox="1"/>
          <p:nvPr>
            <p:ph idx="3" type="subTitle"/>
          </p:nvPr>
        </p:nvSpPr>
        <p:spPr>
          <a:xfrm>
            <a:off x="5091356" y="3947147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2)">
  <p:cSld name="20_Только заголовок_2_1_1_1_1">
    <p:bg>
      <p:bgPr>
        <a:solidFill>
          <a:srgbClr val="6E32E0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5" name="Google Shape;175;p32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2)">
  <p:cSld name="2_Только заголовок_1_3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3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3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3"/>
          <p:cNvSpPr/>
          <p:nvPr/>
        </p:nvSpPr>
        <p:spPr>
          <a:xfrm flipH="1">
            <a:off x="4572000" y="0"/>
            <a:ext cx="4572000" cy="51435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33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1" name="Google Shape;181;p33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(03)">
  <p:cSld name="2_Только заголовок_1_2_1_2_1_1_1">
    <p:bg>
      <p:bgPr>
        <a:solidFill>
          <a:schemeClr val="dk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/>
          <p:nvPr>
            <p:ph idx="1" type="body"/>
          </p:nvPr>
        </p:nvSpPr>
        <p:spPr>
          <a:xfrm>
            <a:off x="518269" y="519113"/>
            <a:ext cx="80841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AutoNum type="arabicPeriod"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4" name="Google Shape;184;p34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5">
  <p:cSld name="1_Title slide 5_2_1_22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3">
  <p:cSld name="1_Title slide 5_2_1_20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97" name="Google Shape;197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8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99" name="Google Shape;199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4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1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6" name="Google Shape;206;p41"/>
          <p:cNvSpPr txBox="1"/>
          <p:nvPr>
            <p:ph idx="1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7" name="Google Shape;20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1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11" name="Google Shape;211;p4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2" name="Google Shape;212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16" name="Google Shape;216;p4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7" name="Google Shape;217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4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20" name="Google Shape;220;p44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44"/>
          <p:cNvSpPr txBox="1"/>
          <p:nvPr>
            <p:ph idx="2" type="subTitle"/>
          </p:nvPr>
        </p:nvSpPr>
        <p:spPr>
          <a:xfrm>
            <a:off x="3805200" y="144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22" name="Google Shape;222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4"/>
          <p:cNvSpPr txBox="1"/>
          <p:nvPr>
            <p:ph idx="3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" name="Google Shape;227;p45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8" name="Google Shape;228;p45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9" name="Google Shape;229;p45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0" name="Google Shape;230;p45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1" name="Google Shape;231;p45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2" name="Google Shape;232;p45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3" name="Google Shape;233;p45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4" name="Google Shape;234;p45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5" name="Google Shape;235;p45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6" name="Google Shape;236;p45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7" name="Google Shape;237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">
  <p:cSld name="1_Title slide 5_2_1_4_1_1_1_1"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6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0" name="Google Shape;240;p46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1" name="Google Shape;241;p46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2" name="Google Shape;242;p46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3" name="Google Shape;243;p46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4" name="Google Shape;244;p46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5" name="Google Shape;245;p46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6" name="Google Shape;246;p46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7" name="Google Shape;247;p46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8" name="Google Shape;248;p46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9" name="Google Shape;249;p46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46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46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46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3" name="Google Shape;253;p46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4" name="Google Shape;254;p46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5" name="Google Shape;255;p46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6" name="Google Shape;256;p46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7" name="Google Shape;257;p46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8" name="Google Shape;258;p46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9" name="Google Shape;259;p46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0" name="Google Shape;260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46"/>
          <p:cNvSpPr txBox="1"/>
          <p:nvPr>
            <p:ph idx="24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">
  <p:cSld name="1_Title slide 5_2_1_4_1_1_1_1_1">
    <p:bg>
      <p:bgPr>
        <a:solidFill>
          <a:schemeClr val="lt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4" name="Google Shape;264;p47"/>
          <p:cNvSpPr txBox="1"/>
          <p:nvPr>
            <p:ph idx="1" type="subTitle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5" name="Google Shape;265;p47"/>
          <p:cNvSpPr txBox="1"/>
          <p:nvPr>
            <p:ph idx="2" type="subTitle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6" name="Google Shape;266;p47"/>
          <p:cNvSpPr txBox="1"/>
          <p:nvPr>
            <p:ph idx="3" type="subTitle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7" name="Google Shape;267;p47"/>
          <p:cNvSpPr txBox="1"/>
          <p:nvPr>
            <p:ph idx="4" type="subTitle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8" name="Google Shape;268;p47"/>
          <p:cNvSpPr txBox="1"/>
          <p:nvPr>
            <p:ph idx="5" type="subTitle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9" name="Google Shape;269;p47"/>
          <p:cNvSpPr txBox="1"/>
          <p:nvPr>
            <p:ph idx="6" type="subTitle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0" name="Google Shape;270;p47"/>
          <p:cNvSpPr txBox="1"/>
          <p:nvPr>
            <p:ph idx="7" type="subTitle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1" name="Google Shape;271;p47"/>
          <p:cNvSpPr txBox="1"/>
          <p:nvPr>
            <p:ph idx="8" type="subTitle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2" name="Google Shape;272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7"/>
          <p:cNvSpPr txBox="1"/>
          <p:nvPr>
            <p:ph idx="9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 1">
  <p:cSld name="1_Title slide 5_2_1_4_1_1_1_1_1_1">
    <p:bg>
      <p:bgPr>
        <a:solidFill>
          <a:schemeClr val="lt1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6" name="Google Shape;276;p48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7" name="Google Shape;277;p48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8" name="Google Shape;278;p48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9" name="Google Shape;279;p48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0" name="Google Shape;280;p48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1" name="Google Shape;281;p48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2" name="Google Shape;282;p48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3" name="Google Shape;283;p48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4" name="Google Shape;284;p48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5" name="Google Shape;285;p48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6" name="Google Shape;286;p48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7" name="Google Shape;287;p48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8" name="Google Shape;28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48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92" name="Google Shape;292;p49"/>
          <p:cNvSpPr txBox="1"/>
          <p:nvPr>
            <p:ph idx="1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3" name="Google Shape;293;p49"/>
          <p:cNvSpPr txBox="1"/>
          <p:nvPr>
            <p:ph idx="2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4" name="Google Shape;294;p49"/>
          <p:cNvSpPr txBox="1"/>
          <p:nvPr>
            <p:ph idx="3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5" name="Google Shape;295;p49"/>
          <p:cNvSpPr txBox="1"/>
          <p:nvPr>
            <p:ph idx="4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6" name="Google Shape;296;p49"/>
          <p:cNvSpPr txBox="1"/>
          <p:nvPr>
            <p:ph idx="5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7" name="Google Shape;297;p49"/>
          <p:cNvSpPr txBox="1"/>
          <p:nvPr>
            <p:ph idx="6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8" name="Google Shape;298;p49"/>
          <p:cNvSpPr txBox="1"/>
          <p:nvPr>
            <p:ph idx="7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9" name="Google Shape;299;p49"/>
          <p:cNvSpPr txBox="1"/>
          <p:nvPr>
            <p:ph idx="8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0" name="Google Shape;300;p49"/>
          <p:cNvSpPr txBox="1"/>
          <p:nvPr>
            <p:ph idx="9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1" name="Google Shape;301;p49"/>
          <p:cNvSpPr txBox="1"/>
          <p:nvPr>
            <p:ph idx="13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2" name="Google Shape;302;p49"/>
          <p:cNvSpPr txBox="1"/>
          <p:nvPr>
            <p:ph idx="14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3" name="Google Shape;303;p49"/>
          <p:cNvSpPr txBox="1"/>
          <p:nvPr>
            <p:ph idx="15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9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Что будет на уроке - 2 вариант ">
  <p:cSld name="1_Title slide 5_2_1_2_1">
    <p:bg>
      <p:bgPr>
        <a:solidFill>
          <a:schemeClr val="lt1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0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08" name="Google Shape;308;p50"/>
          <p:cNvSpPr txBox="1"/>
          <p:nvPr>
            <p:ph idx="1" type="body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9" name="Google Shape;309;p50"/>
          <p:cNvSpPr txBox="1"/>
          <p:nvPr>
            <p:ph idx="2" type="subTitle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0" name="Google Shape;310;p50"/>
          <p:cNvSpPr txBox="1"/>
          <p:nvPr>
            <p:ph idx="3" type="body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1" name="Google Shape;311;p50"/>
          <p:cNvSpPr txBox="1"/>
          <p:nvPr>
            <p:ph idx="4" type="subTitle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2" name="Google Shape;312;p50"/>
          <p:cNvSpPr txBox="1"/>
          <p:nvPr>
            <p:ph idx="5" type="body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3" name="Google Shape;313;p50"/>
          <p:cNvSpPr txBox="1"/>
          <p:nvPr>
            <p:ph idx="6" type="subTitle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4" name="Google Shape;314;p50"/>
          <p:cNvSpPr txBox="1"/>
          <p:nvPr>
            <p:ph idx="7" type="body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5" name="Google Shape;315;p50"/>
          <p:cNvSpPr txBox="1"/>
          <p:nvPr>
            <p:ph idx="8" type="subTitle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6" name="Google Shape;316;p50"/>
          <p:cNvSpPr txBox="1"/>
          <p:nvPr>
            <p:ph idx="9" type="body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7" name="Google Shape;317;p50"/>
          <p:cNvSpPr txBox="1"/>
          <p:nvPr>
            <p:ph idx="13" type="subTitle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" name="Google Shape;318;p50"/>
          <p:cNvSpPr txBox="1"/>
          <p:nvPr>
            <p:ph idx="14" type="body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9" name="Google Shape;319;p50"/>
          <p:cNvSpPr txBox="1"/>
          <p:nvPr>
            <p:ph idx="15" type="subTitle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20" name="Google Shape;320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50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5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25" name="Google Shape;325;p5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6" name="Google Shape;32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2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29" name="Google Shape;329;p52"/>
          <p:cNvSpPr txBox="1"/>
          <p:nvPr>
            <p:ph idx="1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30" name="Google Shape;330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0">
  <p:cSld name="1_Title slide 5_2_1_11">
    <p:bg>
      <p:bgPr>
        <a:solidFill>
          <a:schemeClr val="lt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36" name="Google Shape;3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9">
  <p:cSld name="1_Title slide 5_2_1_10">
    <p:bg>
      <p:bgPr>
        <a:solidFill>
          <a:schemeClr val="lt1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39" name="Google Shape;339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56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43" name="Google Shape;343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5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47" name="Google Shape;347;p5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48" name="Google Shape;348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58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52" name="Google Shape;352;p58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53" name="Google Shape;353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57" name="Google Shape;357;p5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58" name="Google Shape;358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60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2" name="Google Shape;362;p60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63" name="Google Shape;363;p60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64" name="Google Shape;364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6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8" name="Google Shape;368;p61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69" name="Google Shape;369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61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62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74" name="Google Shape;374;p6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6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78" name="Google Shape;378;p6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79" name="Google Shape;379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6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84" name="Google Shape;384;p6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85" name="Google Shape;385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6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89" name="Google Shape;389;p6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90" name="Google Shape;390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66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4" name="Google Shape;394;p66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95" name="Google Shape;395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66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67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0" name="Google Shape;400;p67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01" name="Google Shape;401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67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8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5" name="Google Shape;405;p68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06" name="Google Shape;406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6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10" name="Google Shape;410;p69"/>
          <p:cNvSpPr txBox="1"/>
          <p:nvPr>
            <p:ph idx="1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1" name="Google Shape;411;p69"/>
          <p:cNvSpPr txBox="1"/>
          <p:nvPr>
            <p:ph idx="2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412" name="Google Shape;412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9"/>
          <p:cNvSpPr txBox="1"/>
          <p:nvPr>
            <p:ph idx="3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_12">
    <p:bg>
      <p:bgPr>
        <a:solidFill>
          <a:srgbClr val="252525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70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16" name="Google Shape;416;p70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17" name="Google Shape;417;p7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70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_1">
    <p:bg>
      <p:bgPr>
        <a:solidFill>
          <a:schemeClr val="lt1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7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21" name="Google Shape;421;p7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7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26" name="Google Shape;426;p7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1">
  <p:cSld name="1_Title slide 5_2_1_18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7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2">
  <p:cSld name="1_Title slide 5_2_1_19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7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34" name="Google Shape;434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75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436" name="Google Shape;436;p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(01) Название урока 1">
  <p:cSld name="4_Титульный слайд_1">
    <p:bg>
      <p:bgPr>
        <a:solidFill>
          <a:srgbClr val="6E32E0"/>
        </a:solid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7"/>
          <p:cNvSpPr txBox="1"/>
          <p:nvPr>
            <p:ph type="title"/>
          </p:nvPr>
        </p:nvSpPr>
        <p:spPr>
          <a:xfrm>
            <a:off x="518138" y="1274944"/>
            <a:ext cx="8084400" cy="2379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IBM Plex Sans SemiBold"/>
              <a:buNone/>
              <a:defRPr b="0" i="0" sz="5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0" name="Google Shape;440;p77"/>
          <p:cNvSpPr txBox="1"/>
          <p:nvPr>
            <p:ph idx="1" type="subTitle"/>
          </p:nvPr>
        </p:nvSpPr>
        <p:spPr>
          <a:xfrm>
            <a:off x="518138" y="3821531"/>
            <a:ext cx="80844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441" name="Google Shape;441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2146" y="558856"/>
            <a:ext cx="2077350" cy="37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2)">
  <p:cSld name="2_Только заголовок_1_3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Google Shape;443;p78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78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78"/>
          <p:cNvSpPr/>
          <p:nvPr/>
        </p:nvSpPr>
        <p:spPr>
          <a:xfrm flipH="1">
            <a:off x="4572000" y="0"/>
            <a:ext cx="4572000" cy="51435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6" name="Google Shape;446;p78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47" name="Google Shape;447;p78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2)">
  <p:cSld name="20_Только заголовок_2_1_1_1_1">
    <p:bg>
      <p:bgPr>
        <a:solidFill>
          <a:srgbClr val="6E32E0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9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50" name="Google Shape;450;p79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(05)">
  <p:cSld name="20_Только заголовок_3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0"/>
          <p:cNvSpPr/>
          <p:nvPr/>
        </p:nvSpPr>
        <p:spPr>
          <a:xfrm>
            <a:off x="0" y="0"/>
            <a:ext cx="9144000" cy="12381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3" name="Google Shape;453;p80"/>
          <p:cNvSpPr txBox="1"/>
          <p:nvPr>
            <p:ph idx="1" type="body"/>
          </p:nvPr>
        </p:nvSpPr>
        <p:spPr>
          <a:xfrm>
            <a:off x="518138" y="1685832"/>
            <a:ext cx="8107800" cy="29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54" name="Google Shape;454;p80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80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56" name="Google Shape;456;p80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| Текст (01)">
  <p:cSld name="2_Только заголовок_1_2_2">
    <p:bg>
      <p:bgPr>
        <a:solidFill>
          <a:srgbClr val="FFFFFF"/>
        </a:solid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81"/>
          <p:cNvSpPr txBox="1"/>
          <p:nvPr>
            <p:ph idx="1" type="body"/>
          </p:nvPr>
        </p:nvSpPr>
        <p:spPr>
          <a:xfrm>
            <a:off x="518129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59" name="Google Shape;459;p81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81"/>
          <p:cNvSpPr/>
          <p:nvPr/>
        </p:nvSpPr>
        <p:spPr>
          <a:xfrm flipH="1">
            <a:off x="4572000" y="0"/>
            <a:ext cx="4572000" cy="51435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1" name="Google Shape;461;p81"/>
          <p:cNvSpPr txBox="1"/>
          <p:nvPr>
            <p:ph idx="2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| Текст | Текст (02)">
  <p:cSld name="2_Только заголовок_1_2_2_1_1_2">
    <p:bg>
      <p:bgPr>
        <a:solidFill>
          <a:srgbClr val="6E32E0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82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82"/>
          <p:cNvSpPr txBox="1"/>
          <p:nvPr>
            <p:ph idx="1" type="subTitle"/>
          </p:nvPr>
        </p:nvSpPr>
        <p:spPr>
          <a:xfrm>
            <a:off x="518138" y="542475"/>
            <a:ext cx="2011800" cy="40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5" name="Google Shape;465;p82"/>
          <p:cNvSpPr txBox="1"/>
          <p:nvPr>
            <p:ph idx="2" type="subTitle"/>
          </p:nvPr>
        </p:nvSpPr>
        <p:spPr>
          <a:xfrm>
            <a:off x="3566138" y="542475"/>
            <a:ext cx="2011800" cy="40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6" name="Google Shape;466;p82"/>
          <p:cNvSpPr txBox="1"/>
          <p:nvPr>
            <p:ph idx="3" type="subTitle"/>
          </p:nvPr>
        </p:nvSpPr>
        <p:spPr>
          <a:xfrm>
            <a:off x="6614138" y="542475"/>
            <a:ext cx="2011800" cy="40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(03)">
  <p:cSld name="Текст (03)">
    <p:bg>
      <p:bgPr>
        <a:solidFill>
          <a:schemeClr val="dk1"/>
        </a:solid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83"/>
          <p:cNvSpPr txBox="1"/>
          <p:nvPr>
            <p:ph idx="1" type="body"/>
          </p:nvPr>
        </p:nvSpPr>
        <p:spPr>
          <a:xfrm>
            <a:off x="518269" y="519113"/>
            <a:ext cx="80841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AutoNum type="arabicPeriod"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69" name="Google Shape;469;p83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_2">
    <p:bg>
      <p:bgPr>
        <a:solidFill>
          <a:schemeClr val="lt1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8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77" name="Google Shape;477;p8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78" name="Google Shape;478;p85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8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8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84" name="Google Shape;484;p87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5" name="Google Shape;485;p87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8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88" name="Google Shape;488;p8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89" name="Google Shape;489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8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92" name="Google Shape;492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5" name="Google Shape;495;p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6" name="Google Shape;496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9" name="Google Shape;499;p9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0" name="Google Shape;500;p9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1" name="Google Shape;501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4" name="Google Shape;504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9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7" name="Google Shape;507;p9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8" name="Google Shape;508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9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11" name="Google Shape;511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9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9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15" name="Google Shape;515;p9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6" name="Google Shape;516;p9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7" name="Google Shape;517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9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20" name="Google Shape;520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9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3" name="Google Shape;523;p9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4" name="Google Shape;524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5_Титульный слайд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99"/>
          <p:cNvSpPr txBox="1"/>
          <p:nvPr>
            <p:ph type="title"/>
          </p:nvPr>
        </p:nvSpPr>
        <p:spPr>
          <a:xfrm>
            <a:off x="518135" y="2172116"/>
            <a:ext cx="74385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  <a:defRPr b="0" i="0" sz="54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9" name="Google Shape;529;p99"/>
          <p:cNvSpPr txBox="1"/>
          <p:nvPr>
            <p:ph idx="1" type="body"/>
          </p:nvPr>
        </p:nvSpPr>
        <p:spPr>
          <a:xfrm>
            <a:off x="518135" y="4285871"/>
            <a:ext cx="74385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00"/>
          <p:cNvSpPr txBox="1"/>
          <p:nvPr>
            <p:ph type="title"/>
          </p:nvPr>
        </p:nvSpPr>
        <p:spPr>
          <a:xfrm>
            <a:off x="577576" y="981527"/>
            <a:ext cx="7989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30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532" name="Google Shape;532;p100"/>
          <p:cNvSpPr txBox="1"/>
          <p:nvPr>
            <p:ph idx="1" type="body"/>
          </p:nvPr>
        </p:nvSpPr>
        <p:spPr>
          <a:xfrm>
            <a:off x="540515" y="1675742"/>
            <a:ext cx="8063100" cy="25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15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533" name="Google Shape;533;p100"/>
          <p:cNvSpPr txBox="1"/>
          <p:nvPr>
            <p:ph idx="11" type="ftr"/>
          </p:nvPr>
        </p:nvSpPr>
        <p:spPr>
          <a:xfrm>
            <a:off x="3108960" y="4783456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4" name="Google Shape;534;p100"/>
          <p:cNvSpPr txBox="1"/>
          <p:nvPr>
            <p:ph idx="10" type="dt"/>
          </p:nvPr>
        </p:nvSpPr>
        <p:spPr>
          <a:xfrm>
            <a:off x="457200" y="4783456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5" name="Google Shape;535;p100"/>
          <p:cNvSpPr txBox="1"/>
          <p:nvPr>
            <p:ph idx="12" type="sldNum"/>
          </p:nvPr>
        </p:nvSpPr>
        <p:spPr>
          <a:xfrm>
            <a:off x="6583681" y="4783456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01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8" name="Google Shape;538;p101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39" name="Google Shape;539;p101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40" name="Google Shape;540;p101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41" name="Google Shape;541;p101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42" name="Google Shape;542;p101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43" name="Google Shape;543;p101"/>
          <p:cNvSpPr txBox="1"/>
          <p:nvPr>
            <p:ph idx="6" type="subTitle"/>
          </p:nvPr>
        </p:nvSpPr>
        <p:spPr>
          <a:xfrm>
            <a:off x="1408175" y="388931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Для цитат">
  <p:cSld name="CUSTOM_2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Google Shape;545;p1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2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103"/>
          <p:cNvSpPr txBox="1"/>
          <p:nvPr>
            <p:ph idx="1" type="subTitle"/>
          </p:nvPr>
        </p:nvSpPr>
        <p:spPr>
          <a:xfrm flipH="1">
            <a:off x="5987974" y="2825713"/>
            <a:ext cx="2229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48" name="Google Shape;548;p103"/>
          <p:cNvSpPr txBox="1"/>
          <p:nvPr>
            <p:ph idx="2" type="subTitle"/>
          </p:nvPr>
        </p:nvSpPr>
        <p:spPr>
          <a:xfrm flipH="1">
            <a:off x="927040" y="1249988"/>
            <a:ext cx="2229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49" name="Google Shape;549;p103"/>
          <p:cNvSpPr txBox="1"/>
          <p:nvPr>
            <p:ph idx="3" type="subTitle"/>
          </p:nvPr>
        </p:nvSpPr>
        <p:spPr>
          <a:xfrm flipH="1">
            <a:off x="927040" y="2825713"/>
            <a:ext cx="2229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50" name="Google Shape;550;p103"/>
          <p:cNvSpPr txBox="1"/>
          <p:nvPr>
            <p:ph type="title"/>
          </p:nvPr>
        </p:nvSpPr>
        <p:spPr>
          <a:xfrm flipH="1">
            <a:off x="4912038" y="3128245"/>
            <a:ext cx="7395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/>
        </p:txBody>
      </p:sp>
      <p:sp>
        <p:nvSpPr>
          <p:cNvPr id="551" name="Google Shape;551;p103"/>
          <p:cNvSpPr txBox="1"/>
          <p:nvPr>
            <p:ph idx="4" type="title"/>
          </p:nvPr>
        </p:nvSpPr>
        <p:spPr>
          <a:xfrm flipH="1">
            <a:off x="3474314" y="1548788"/>
            <a:ext cx="7395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/>
        </p:txBody>
      </p:sp>
      <p:sp>
        <p:nvSpPr>
          <p:cNvPr id="552" name="Google Shape;552;p103"/>
          <p:cNvSpPr txBox="1"/>
          <p:nvPr>
            <p:ph idx="5" type="title"/>
          </p:nvPr>
        </p:nvSpPr>
        <p:spPr>
          <a:xfrm flipH="1">
            <a:off x="3474314" y="3128245"/>
            <a:ext cx="7395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/>
        </p:txBody>
      </p:sp>
      <p:sp>
        <p:nvSpPr>
          <p:cNvPr id="553" name="Google Shape;553;p103"/>
          <p:cNvSpPr txBox="1"/>
          <p:nvPr>
            <p:ph idx="6" type="subTitle"/>
          </p:nvPr>
        </p:nvSpPr>
        <p:spPr>
          <a:xfrm flipH="1">
            <a:off x="1314640" y="1790813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4" name="Google Shape;554;p103"/>
          <p:cNvSpPr txBox="1"/>
          <p:nvPr>
            <p:ph idx="7" type="subTitle"/>
          </p:nvPr>
        </p:nvSpPr>
        <p:spPr>
          <a:xfrm flipH="1">
            <a:off x="1314640" y="3391888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5" name="Google Shape;555;p103"/>
          <p:cNvSpPr txBox="1"/>
          <p:nvPr>
            <p:ph idx="8" type="subTitle"/>
          </p:nvPr>
        </p:nvSpPr>
        <p:spPr>
          <a:xfrm flipH="1">
            <a:off x="5987974" y="3287938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103"/>
          <p:cNvSpPr txBox="1"/>
          <p:nvPr>
            <p:ph idx="9" type="subTitle"/>
          </p:nvPr>
        </p:nvSpPr>
        <p:spPr>
          <a:xfrm flipH="1">
            <a:off x="5987974" y="1249988"/>
            <a:ext cx="2229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57" name="Google Shape;557;p103"/>
          <p:cNvSpPr txBox="1"/>
          <p:nvPr>
            <p:ph idx="13" type="title"/>
          </p:nvPr>
        </p:nvSpPr>
        <p:spPr>
          <a:xfrm flipH="1">
            <a:off x="4912060" y="1548788"/>
            <a:ext cx="7395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/>
        </p:txBody>
      </p:sp>
      <p:sp>
        <p:nvSpPr>
          <p:cNvPr id="558" name="Google Shape;558;p103"/>
          <p:cNvSpPr txBox="1"/>
          <p:nvPr>
            <p:ph idx="14" type="subTitle"/>
          </p:nvPr>
        </p:nvSpPr>
        <p:spPr>
          <a:xfrm flipH="1">
            <a:off x="5987974" y="1807138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3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5.xml"/><Relationship Id="rId27" Type="http://schemas.openxmlformats.org/officeDocument/2006/relationships/slideLayout" Target="../slideLayouts/slideLayout64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29" Type="http://schemas.openxmlformats.org/officeDocument/2006/relationships/slideLayout" Target="../slideLayouts/slideLayout66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68.xml"/><Relationship Id="rId3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47.xml"/><Relationship Id="rId3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50.xml"/><Relationship Id="rId35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49.xml"/><Relationship Id="rId3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52.xml"/><Relationship Id="rId37" Type="http://schemas.openxmlformats.org/officeDocument/2006/relationships/theme" Target="../theme/theme5.xml"/><Relationship Id="rId14" Type="http://schemas.openxmlformats.org/officeDocument/2006/relationships/slideLayout" Target="../slideLayouts/slideLayout51.xml"/><Relationship Id="rId36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5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slideLayout" Target="../slideLayouts/slideLayout75.xml"/><Relationship Id="rId3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8.xml"/><Relationship Id="rId6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0.xml"/><Relationship Id="rId8" Type="http://schemas.openxmlformats.org/officeDocument/2006/relationships/theme" Target="../theme/theme1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0.xml"/><Relationship Id="rId22" Type="http://schemas.openxmlformats.org/officeDocument/2006/relationships/slideLayout" Target="../slideLayouts/slideLayout102.xml"/><Relationship Id="rId21" Type="http://schemas.openxmlformats.org/officeDocument/2006/relationships/slideLayout" Target="../slideLayouts/slideLayout101.xml"/><Relationship Id="rId24" Type="http://schemas.openxmlformats.org/officeDocument/2006/relationships/slideLayout" Target="../slideLayouts/slideLayout104.xml"/><Relationship Id="rId23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81.xml"/><Relationship Id="rId2" Type="http://schemas.openxmlformats.org/officeDocument/2006/relationships/slideLayout" Target="../slideLayouts/slideLayout82.xml"/><Relationship Id="rId3" Type="http://schemas.openxmlformats.org/officeDocument/2006/relationships/slideLayout" Target="../slideLayouts/slideLayout83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26" Type="http://schemas.openxmlformats.org/officeDocument/2006/relationships/slideLayout" Target="../slideLayouts/slideLayout106.xml"/><Relationship Id="rId25" Type="http://schemas.openxmlformats.org/officeDocument/2006/relationships/slideLayout" Target="../slideLayouts/slideLayout105.xml"/><Relationship Id="rId28" Type="http://schemas.openxmlformats.org/officeDocument/2006/relationships/slideLayout" Target="../slideLayouts/slideLayout108.xml"/><Relationship Id="rId27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29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31" Type="http://schemas.openxmlformats.org/officeDocument/2006/relationships/slideLayout" Target="../slideLayouts/slideLayout111.xml"/><Relationship Id="rId30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91.xml"/><Relationship Id="rId33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90.xml"/><Relationship Id="rId32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2.xml"/><Relationship Id="rId34" Type="http://schemas.openxmlformats.org/officeDocument/2006/relationships/theme" Target="../theme/theme4.xml"/><Relationship Id="rId15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4.xml"/><Relationship Id="rId17" Type="http://schemas.openxmlformats.org/officeDocument/2006/relationships/slideLayout" Target="../slideLayouts/slideLayout97.xml"/><Relationship Id="rId16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99.xml"/><Relationship Id="rId18" Type="http://schemas.openxmlformats.org/officeDocument/2006/relationships/slideLayout" Target="../slideLayouts/slideLayout98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33.xml"/><Relationship Id="rId22" Type="http://schemas.openxmlformats.org/officeDocument/2006/relationships/slideLayout" Target="../slideLayouts/slideLayout135.xml"/><Relationship Id="rId21" Type="http://schemas.openxmlformats.org/officeDocument/2006/relationships/slideLayout" Target="../slideLayouts/slideLayout134.xml"/><Relationship Id="rId24" Type="http://schemas.openxmlformats.org/officeDocument/2006/relationships/slideLayout" Target="../slideLayouts/slideLayout137.xml"/><Relationship Id="rId23" Type="http://schemas.openxmlformats.org/officeDocument/2006/relationships/slideLayout" Target="../slideLayouts/slideLayout136.xml"/><Relationship Id="rId1" Type="http://schemas.openxmlformats.org/officeDocument/2006/relationships/slideLayout" Target="../slideLayouts/slideLayout114.xml"/><Relationship Id="rId2" Type="http://schemas.openxmlformats.org/officeDocument/2006/relationships/slideLayout" Target="../slideLayouts/slideLayout115.xml"/><Relationship Id="rId3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Relationship Id="rId26" Type="http://schemas.openxmlformats.org/officeDocument/2006/relationships/slideLayout" Target="../slideLayouts/slideLayout139.xml"/><Relationship Id="rId25" Type="http://schemas.openxmlformats.org/officeDocument/2006/relationships/slideLayout" Target="../slideLayouts/slideLayout138.xml"/><Relationship Id="rId28" Type="http://schemas.openxmlformats.org/officeDocument/2006/relationships/slideLayout" Target="../slideLayouts/slideLayout141.xml"/><Relationship Id="rId27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19.xml"/><Relationship Id="rId29" Type="http://schemas.openxmlformats.org/officeDocument/2006/relationships/slideLayout" Target="../slideLayouts/slideLayout142.xml"/><Relationship Id="rId7" Type="http://schemas.openxmlformats.org/officeDocument/2006/relationships/slideLayout" Target="../slideLayouts/slideLayout120.xml"/><Relationship Id="rId8" Type="http://schemas.openxmlformats.org/officeDocument/2006/relationships/slideLayout" Target="../slideLayouts/slideLayout121.xml"/><Relationship Id="rId31" Type="http://schemas.openxmlformats.org/officeDocument/2006/relationships/slideLayout" Target="../slideLayouts/slideLayout144.xml"/><Relationship Id="rId30" Type="http://schemas.openxmlformats.org/officeDocument/2006/relationships/slideLayout" Target="../slideLayouts/slideLayout143.xml"/><Relationship Id="rId11" Type="http://schemas.openxmlformats.org/officeDocument/2006/relationships/slideLayout" Target="../slideLayouts/slideLayout124.xml"/><Relationship Id="rId33" Type="http://schemas.openxmlformats.org/officeDocument/2006/relationships/theme" Target="../theme/theme6.xml"/><Relationship Id="rId10" Type="http://schemas.openxmlformats.org/officeDocument/2006/relationships/slideLayout" Target="../slideLayouts/slideLayout123.xml"/><Relationship Id="rId32" Type="http://schemas.openxmlformats.org/officeDocument/2006/relationships/slideLayout" Target="../slideLayouts/slideLayout145.xml"/><Relationship Id="rId13" Type="http://schemas.openxmlformats.org/officeDocument/2006/relationships/slideLayout" Target="../slideLayouts/slideLayout126.xml"/><Relationship Id="rId12" Type="http://schemas.openxmlformats.org/officeDocument/2006/relationships/slideLayout" Target="../slideLayouts/slideLayout125.xml"/><Relationship Id="rId15" Type="http://schemas.openxmlformats.org/officeDocument/2006/relationships/slideLayout" Target="../slideLayouts/slideLayout128.xml"/><Relationship Id="rId14" Type="http://schemas.openxmlformats.org/officeDocument/2006/relationships/slideLayout" Target="../slideLayouts/slideLayout127.xml"/><Relationship Id="rId17" Type="http://schemas.openxmlformats.org/officeDocument/2006/relationships/slideLayout" Target="../slideLayouts/slideLayout130.xml"/><Relationship Id="rId16" Type="http://schemas.openxmlformats.org/officeDocument/2006/relationships/slideLayout" Target="../slideLayouts/slideLayout129.xml"/><Relationship Id="rId19" Type="http://schemas.openxmlformats.org/officeDocument/2006/relationships/slideLayout" Target="../slideLayouts/slideLayout132.xml"/><Relationship Id="rId18" Type="http://schemas.openxmlformats.org/officeDocument/2006/relationships/slideLayout" Target="../slideLayouts/slideLayout1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  <p:sldLayoutId id="2147483710" r:id="rId26"/>
    <p:sldLayoutId id="2147483711" r:id="rId27"/>
    <p:sldLayoutId id="2147483712" r:id="rId28"/>
    <p:sldLayoutId id="2147483713" r:id="rId29"/>
    <p:sldLayoutId id="2147483714" r:id="rId30"/>
    <p:sldLayoutId id="2147483715" r:id="rId31"/>
    <p:sldLayoutId id="2147483716" r:id="rId32"/>
    <p:sldLayoutId id="2147483717" r:id="rId33"/>
    <p:sldLayoutId id="2147483718" r:id="rId34"/>
    <p:sldLayoutId id="2147483719" r:id="rId35"/>
    <p:sldLayoutId id="2147483720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3" name="Google Shape;473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  <p:sldLayoutId id="2147483743" r:id="rId16"/>
    <p:sldLayoutId id="2147483744" r:id="rId17"/>
    <p:sldLayoutId id="2147483745" r:id="rId18"/>
    <p:sldLayoutId id="2147483746" r:id="rId19"/>
    <p:sldLayoutId id="2147483747" r:id="rId20"/>
    <p:sldLayoutId id="2147483748" r:id="rId21"/>
    <p:sldLayoutId id="2147483749" r:id="rId22"/>
    <p:sldLayoutId id="2147483750" r:id="rId23"/>
    <p:sldLayoutId id="2147483751" r:id="rId24"/>
    <p:sldLayoutId id="2147483752" r:id="rId25"/>
    <p:sldLayoutId id="2147483753" r:id="rId26"/>
    <p:sldLayoutId id="2147483754" r:id="rId27"/>
    <p:sldLayoutId id="2147483755" r:id="rId28"/>
    <p:sldLayoutId id="2147483756" r:id="rId29"/>
    <p:sldLayoutId id="2147483757" r:id="rId30"/>
    <p:sldLayoutId id="2147483758" r:id="rId31"/>
    <p:sldLayoutId id="2147483759" r:id="rId32"/>
    <p:sldLayoutId id="2147483760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  <p:sldLayoutId id="2147483773" r:id="rId13"/>
    <p:sldLayoutId id="2147483774" r:id="rId14"/>
    <p:sldLayoutId id="2147483775" r:id="rId15"/>
    <p:sldLayoutId id="2147483776" r:id="rId16"/>
    <p:sldLayoutId id="2147483777" r:id="rId17"/>
    <p:sldLayoutId id="2147483778" r:id="rId18"/>
    <p:sldLayoutId id="2147483779" r:id="rId19"/>
    <p:sldLayoutId id="2147483780" r:id="rId20"/>
    <p:sldLayoutId id="2147483781" r:id="rId21"/>
    <p:sldLayoutId id="2147483782" r:id="rId22"/>
    <p:sldLayoutId id="2147483783" r:id="rId23"/>
    <p:sldLayoutId id="2147483784" r:id="rId24"/>
    <p:sldLayoutId id="2147483785" r:id="rId25"/>
    <p:sldLayoutId id="2147483786" r:id="rId26"/>
    <p:sldLayoutId id="2147483787" r:id="rId27"/>
    <p:sldLayoutId id="2147483788" r:id="rId28"/>
    <p:sldLayoutId id="2147483789" r:id="rId29"/>
    <p:sldLayoutId id="2147483790" r:id="rId30"/>
    <p:sldLayoutId id="2147483791" r:id="rId31"/>
    <p:sldLayoutId id="2147483792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5.png"/><Relationship Id="rId4" Type="http://schemas.openxmlformats.org/officeDocument/2006/relationships/image" Target="../media/image7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5.png"/><Relationship Id="rId4" Type="http://schemas.openxmlformats.org/officeDocument/2006/relationships/image" Target="../media/image8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5.png"/><Relationship Id="rId4" Type="http://schemas.openxmlformats.org/officeDocument/2006/relationships/image" Target="../media/image8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5.png"/><Relationship Id="rId4" Type="http://schemas.openxmlformats.org/officeDocument/2006/relationships/image" Target="../media/image8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5.png"/><Relationship Id="rId4" Type="http://schemas.openxmlformats.org/officeDocument/2006/relationships/image" Target="../media/image87.png"/><Relationship Id="rId5" Type="http://schemas.openxmlformats.org/officeDocument/2006/relationships/image" Target="../media/image8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5.png"/><Relationship Id="rId4" Type="http://schemas.openxmlformats.org/officeDocument/2006/relationships/image" Target="../media/image8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5.png"/><Relationship Id="rId4" Type="http://schemas.openxmlformats.org/officeDocument/2006/relationships/image" Target="../media/image90.png"/><Relationship Id="rId5" Type="http://schemas.openxmlformats.org/officeDocument/2006/relationships/image" Target="../media/image9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9.png"/><Relationship Id="rId4" Type="http://schemas.openxmlformats.org/officeDocument/2006/relationships/image" Target="../media/image9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5.png"/><Relationship Id="rId4" Type="http://schemas.openxmlformats.org/officeDocument/2006/relationships/image" Target="../media/image87.png"/><Relationship Id="rId5" Type="http://schemas.openxmlformats.org/officeDocument/2006/relationships/image" Target="../media/image8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5.png"/><Relationship Id="rId4" Type="http://schemas.openxmlformats.org/officeDocument/2006/relationships/image" Target="../media/image9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5.png"/><Relationship Id="rId4" Type="http://schemas.openxmlformats.org/officeDocument/2006/relationships/image" Target="../media/image9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5.png"/><Relationship Id="rId4" Type="http://schemas.openxmlformats.org/officeDocument/2006/relationships/image" Target="../media/image9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5.png"/><Relationship Id="rId4" Type="http://schemas.openxmlformats.org/officeDocument/2006/relationships/image" Target="../media/image9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5.png"/><Relationship Id="rId4" Type="http://schemas.openxmlformats.org/officeDocument/2006/relationships/image" Target="../media/image10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65.png"/><Relationship Id="rId4" Type="http://schemas.openxmlformats.org/officeDocument/2006/relationships/image" Target="../media/image9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5.png"/><Relationship Id="rId4" Type="http://schemas.openxmlformats.org/officeDocument/2006/relationships/image" Target="../media/image10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5.png"/><Relationship Id="rId4" Type="http://schemas.openxmlformats.org/officeDocument/2006/relationships/image" Target="../media/image10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5.png"/><Relationship Id="rId4" Type="http://schemas.openxmlformats.org/officeDocument/2006/relationships/image" Target="../media/image103.png"/><Relationship Id="rId5" Type="http://schemas.openxmlformats.org/officeDocument/2006/relationships/image" Target="../media/image10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65.png"/><Relationship Id="rId4" Type="http://schemas.openxmlformats.org/officeDocument/2006/relationships/image" Target="../media/image107.png"/><Relationship Id="rId5" Type="http://schemas.openxmlformats.org/officeDocument/2006/relationships/image" Target="../media/image10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5.png"/><Relationship Id="rId4" Type="http://schemas.openxmlformats.org/officeDocument/2006/relationships/image" Target="../media/image108.png"/><Relationship Id="rId5" Type="http://schemas.openxmlformats.org/officeDocument/2006/relationships/image" Target="../media/image1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5.png"/><Relationship Id="rId4" Type="http://schemas.openxmlformats.org/officeDocument/2006/relationships/image" Target="../media/image67.png"/><Relationship Id="rId5" Type="http://schemas.openxmlformats.org/officeDocument/2006/relationships/image" Target="../media/image66.png"/><Relationship Id="rId6" Type="http://schemas.openxmlformats.org/officeDocument/2006/relationships/image" Target="../media/image69.png"/><Relationship Id="rId7" Type="http://schemas.openxmlformats.org/officeDocument/2006/relationships/image" Target="../media/image70.png"/><Relationship Id="rId8" Type="http://schemas.openxmlformats.org/officeDocument/2006/relationships/image" Target="../media/image7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5.png"/><Relationship Id="rId4" Type="http://schemas.openxmlformats.org/officeDocument/2006/relationships/image" Target="../media/image11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5.png"/><Relationship Id="rId4" Type="http://schemas.openxmlformats.org/officeDocument/2006/relationships/image" Target="../media/image109.png"/><Relationship Id="rId5" Type="http://schemas.openxmlformats.org/officeDocument/2006/relationships/image" Target="../media/image11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5.png"/><Relationship Id="rId4" Type="http://schemas.openxmlformats.org/officeDocument/2006/relationships/image" Target="../media/image11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65.png"/><Relationship Id="rId4" Type="http://schemas.openxmlformats.org/officeDocument/2006/relationships/image" Target="../media/image112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0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5.png"/><Relationship Id="rId4" Type="http://schemas.openxmlformats.org/officeDocument/2006/relationships/image" Target="../media/image67.png"/><Relationship Id="rId9" Type="http://schemas.openxmlformats.org/officeDocument/2006/relationships/image" Target="../media/image73.png"/><Relationship Id="rId5" Type="http://schemas.openxmlformats.org/officeDocument/2006/relationships/image" Target="../media/image66.png"/><Relationship Id="rId6" Type="http://schemas.openxmlformats.org/officeDocument/2006/relationships/image" Target="../media/image69.png"/><Relationship Id="rId7" Type="http://schemas.openxmlformats.org/officeDocument/2006/relationships/image" Target="../media/image70.png"/><Relationship Id="rId8" Type="http://schemas.openxmlformats.org/officeDocument/2006/relationships/image" Target="../media/image71.png"/><Relationship Id="rId10" Type="http://schemas.openxmlformats.org/officeDocument/2006/relationships/image" Target="../media/image7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5.png"/><Relationship Id="rId4" Type="http://schemas.openxmlformats.org/officeDocument/2006/relationships/image" Target="../media/image74.png"/><Relationship Id="rId5" Type="http://schemas.openxmlformats.org/officeDocument/2006/relationships/image" Target="../media/image72.png"/><Relationship Id="rId6" Type="http://schemas.openxmlformats.org/officeDocument/2006/relationships/image" Target="../media/image73.png"/><Relationship Id="rId7" Type="http://schemas.openxmlformats.org/officeDocument/2006/relationships/image" Target="../media/image7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5.png"/><Relationship Id="rId4" Type="http://schemas.openxmlformats.org/officeDocument/2006/relationships/image" Target="../media/image70.png"/><Relationship Id="rId5" Type="http://schemas.openxmlformats.org/officeDocument/2006/relationships/image" Target="../media/image7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5.png"/><Relationship Id="rId4" Type="http://schemas.openxmlformats.org/officeDocument/2006/relationships/image" Target="../media/image7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5.png"/><Relationship Id="rId4" Type="http://schemas.openxmlformats.org/officeDocument/2006/relationships/image" Target="../media/image7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51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Создание дашборда</a:t>
            </a:r>
            <a:endParaRPr/>
          </a:p>
        </p:txBody>
      </p:sp>
      <p:sp>
        <p:nvSpPr>
          <p:cNvPr id="838" name="Google Shape;838;p151"/>
          <p:cNvSpPr txBox="1"/>
          <p:nvPr>
            <p:ph idx="1" type="subTitle"/>
          </p:nvPr>
        </p:nvSpPr>
        <p:spPr>
          <a:xfrm>
            <a:off x="540000" y="3272200"/>
            <a:ext cx="3852000" cy="33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9" name="Google Shape;839;p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5600" y="846738"/>
            <a:ext cx="4447201" cy="3682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160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b="1" lang="ru"/>
              <a:t>Расположение</a:t>
            </a:r>
            <a:r>
              <a:rPr b="1" lang="ru"/>
              <a:t> фильтров</a:t>
            </a:r>
            <a:endParaRPr sz="2800"/>
          </a:p>
        </p:txBody>
      </p:sp>
      <p:sp>
        <p:nvSpPr>
          <p:cNvPr id="948" name="Google Shape;948;p16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61"/>
          <p:cNvSpPr txBox="1"/>
          <p:nvPr>
            <p:ph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На </a:t>
            </a: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примере</a:t>
            </a: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 отчёта KPMG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54" name="Google Shape;954;p161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161"/>
          <p:cNvPicPr preferRelativeResize="0"/>
          <p:nvPr/>
        </p:nvPicPr>
        <p:blipFill rotWithShape="1">
          <a:blip r:embed="rId4">
            <a:alphaModFix/>
          </a:blip>
          <a:srcRect b="10201" l="5565" r="5100" t="0"/>
          <a:stretch/>
        </p:blipFill>
        <p:spPr>
          <a:xfrm>
            <a:off x="2569550" y="1204962"/>
            <a:ext cx="6318000" cy="3572370"/>
          </a:xfrm>
          <a:prstGeom prst="rect">
            <a:avLst/>
          </a:prstGeom>
          <a:noFill/>
          <a:ln>
            <a:noFill/>
          </a:ln>
        </p:spPr>
      </p:pic>
      <p:sp>
        <p:nvSpPr>
          <p:cNvPr id="956" name="Google Shape;956;p161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Базовые элементы оформления дашборда</a:t>
            </a:r>
            <a:endParaRPr/>
          </a:p>
        </p:txBody>
      </p:sp>
      <p:sp>
        <p:nvSpPr>
          <p:cNvPr id="957" name="Google Shape;957;p161"/>
          <p:cNvSpPr txBox="1"/>
          <p:nvPr>
            <p:ph idx="1" type="body"/>
          </p:nvPr>
        </p:nvSpPr>
        <p:spPr>
          <a:xfrm>
            <a:off x="540550" y="1204950"/>
            <a:ext cx="1911900" cy="3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Фильтры расположенный в левой части отчета и занимают примерно четверть. Это один из самых распространенных подходов.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62"/>
          <p:cNvSpPr txBox="1"/>
          <p:nvPr>
            <p:ph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На примере отчёта по Jira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63" name="Google Shape;963;p162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4" name="Google Shape;964;p162"/>
          <p:cNvPicPr preferRelativeResize="0"/>
          <p:nvPr/>
        </p:nvPicPr>
        <p:blipFill rotWithShape="1">
          <a:blip r:embed="rId4">
            <a:alphaModFix/>
          </a:blip>
          <a:srcRect b="58585" l="0" r="0" t="0"/>
          <a:stretch/>
        </p:blipFill>
        <p:spPr>
          <a:xfrm>
            <a:off x="360225" y="1439476"/>
            <a:ext cx="8064000" cy="1875988"/>
          </a:xfrm>
          <a:prstGeom prst="rect">
            <a:avLst/>
          </a:prstGeom>
          <a:noFill/>
          <a:ln>
            <a:noFill/>
          </a:ln>
        </p:spPr>
      </p:pic>
      <p:sp>
        <p:nvSpPr>
          <p:cNvPr id="965" name="Google Shape;965;p162"/>
          <p:cNvSpPr/>
          <p:nvPr/>
        </p:nvSpPr>
        <p:spPr>
          <a:xfrm>
            <a:off x="403134" y="1348910"/>
            <a:ext cx="7978200" cy="5106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162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Базовые элементы оформления дашборда</a:t>
            </a:r>
            <a:endParaRPr/>
          </a:p>
        </p:txBody>
      </p:sp>
      <p:sp>
        <p:nvSpPr>
          <p:cNvPr id="967" name="Google Shape;967;p162"/>
          <p:cNvSpPr txBox="1"/>
          <p:nvPr/>
        </p:nvSpPr>
        <p:spPr>
          <a:xfrm>
            <a:off x="540000" y="4068850"/>
            <a:ext cx="80640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Фильтры расположены вверху вместе с заголовком, названием отчета. Такой подход позволяет экономить место.</a:t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63"/>
          <p:cNvSpPr txBox="1"/>
          <p:nvPr>
            <p:ph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На примере отчёта по проектам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73" name="Google Shape;973;p163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4" name="Google Shape;974;p1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450" y="1399013"/>
            <a:ext cx="8064000" cy="234546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163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Базовые правила оформления дашборда</a:t>
            </a:r>
            <a:endParaRPr/>
          </a:p>
        </p:txBody>
      </p:sp>
      <p:sp>
        <p:nvSpPr>
          <p:cNvPr id="976" name="Google Shape;976;p163"/>
          <p:cNvSpPr txBox="1"/>
          <p:nvPr/>
        </p:nvSpPr>
        <p:spPr>
          <a:xfrm>
            <a:off x="540000" y="4068850"/>
            <a:ext cx="80640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Фильтры расположены под заголовком, такой подход актуален для небольшого количества фильтров и небольшого количества вариантов внутри фильтров.</a:t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77" name="Google Shape;977;p163"/>
          <p:cNvSpPr/>
          <p:nvPr/>
        </p:nvSpPr>
        <p:spPr>
          <a:xfrm>
            <a:off x="434775" y="1624275"/>
            <a:ext cx="8293500" cy="4314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164"/>
          <p:cNvSpPr txBox="1"/>
          <p:nvPr>
            <p:ph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На примере отчёта по проектам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83" name="Google Shape;983;p164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984" name="Google Shape;984;p164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Базовые правила оформления дашборда</a:t>
            </a:r>
            <a:endParaRPr/>
          </a:p>
        </p:txBody>
      </p:sp>
      <p:sp>
        <p:nvSpPr>
          <p:cNvPr id="985" name="Google Shape;985;p164"/>
          <p:cNvSpPr txBox="1"/>
          <p:nvPr/>
        </p:nvSpPr>
        <p:spPr>
          <a:xfrm>
            <a:off x="540000" y="4068850"/>
            <a:ext cx="80640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Фильтры расположены под заголовком, такой подход актуален для небольшого количества фильтров и небольшого количества вариантов внутри фильтров.</a:t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86" name="Google Shape;986;p164"/>
          <p:cNvPicPr preferRelativeResize="0"/>
          <p:nvPr/>
        </p:nvPicPr>
        <p:blipFill rotWithShape="1">
          <a:blip r:embed="rId4">
            <a:alphaModFix/>
          </a:blip>
          <a:srcRect b="0" l="552" r="730" t="3362"/>
          <a:stretch/>
        </p:blipFill>
        <p:spPr>
          <a:xfrm>
            <a:off x="540550" y="1354874"/>
            <a:ext cx="6889699" cy="890713"/>
          </a:xfrm>
          <a:prstGeom prst="rect">
            <a:avLst/>
          </a:prstGeom>
          <a:noFill/>
          <a:ln>
            <a:noFill/>
          </a:ln>
        </p:spPr>
      </p:pic>
      <p:sp>
        <p:nvSpPr>
          <p:cNvPr id="987" name="Google Shape;987;p164"/>
          <p:cNvSpPr/>
          <p:nvPr/>
        </p:nvSpPr>
        <p:spPr>
          <a:xfrm>
            <a:off x="434775" y="1624275"/>
            <a:ext cx="7128600" cy="6645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16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/>
              <a:t>Ссылки внутри отчёта</a:t>
            </a:r>
            <a:endParaRPr/>
          </a:p>
        </p:txBody>
      </p:sp>
      <p:sp>
        <p:nvSpPr>
          <p:cNvPr id="993" name="Google Shape;993;p16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166"/>
          <p:cNvSpPr txBox="1"/>
          <p:nvPr>
            <p:ph type="title"/>
          </p:nvPr>
        </p:nvSpPr>
        <p:spPr>
          <a:xfrm>
            <a:off x="540000" y="6438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Ссылки в отчёте на страницы и элементы </a:t>
            </a:r>
            <a:endParaRPr b="1"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99" name="Google Shape;999;p166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0" name="Google Shape;1000;p166"/>
          <p:cNvSpPr txBox="1"/>
          <p:nvPr>
            <p:ph idx="1" type="subTitle"/>
          </p:nvPr>
        </p:nvSpPr>
        <p:spPr>
          <a:xfrm>
            <a:off x="540000" y="203200"/>
            <a:ext cx="8136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Ссылки внутри отчёта</a:t>
            </a:r>
            <a:endParaRPr/>
          </a:p>
        </p:txBody>
      </p:sp>
      <p:sp>
        <p:nvSpPr>
          <p:cNvPr id="1001" name="Google Shape;1001;p166"/>
          <p:cNvSpPr txBox="1"/>
          <p:nvPr/>
        </p:nvSpPr>
        <p:spPr>
          <a:xfrm>
            <a:off x="593550" y="1180475"/>
            <a:ext cx="81843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нехватке места на холсте мы можем сделать переключатель, который поможет на одном и том же месте расположить 2 элемента и при клике на кнопки менять отображаемый элемент.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02" name="Google Shape;1002;p166"/>
          <p:cNvSpPr/>
          <p:nvPr/>
        </p:nvSpPr>
        <p:spPr>
          <a:xfrm>
            <a:off x="3622366" y="3064002"/>
            <a:ext cx="1367700" cy="4614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3" name="Google Shape;1003;p1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900" y="1970186"/>
            <a:ext cx="2958074" cy="264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4" name="Google Shape;1004;p1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0475" y="1999263"/>
            <a:ext cx="2873300" cy="25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67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Как сделать ссылку </a:t>
            </a: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внутри</a:t>
            </a: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 отчета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010" name="Google Shape;1010;p167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1" name="Google Shape;1011;p167"/>
          <p:cNvSpPr txBox="1"/>
          <p:nvPr>
            <p:ph idx="1" type="subTitle"/>
          </p:nvPr>
        </p:nvSpPr>
        <p:spPr>
          <a:xfrm>
            <a:off x="540000" y="203200"/>
            <a:ext cx="806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>
                <a:solidFill>
                  <a:schemeClr val="dk1"/>
                </a:solidFill>
              </a:rPr>
              <a:t>Ссылки внутри отчёта</a:t>
            </a:r>
            <a:endParaRPr/>
          </a:p>
        </p:txBody>
      </p:sp>
      <p:pic>
        <p:nvPicPr>
          <p:cNvPr id="1012" name="Google Shape;1012;p1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1631" y="2001845"/>
            <a:ext cx="6720751" cy="196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3" name="Google Shape;1013;p167"/>
          <p:cNvSpPr txBox="1"/>
          <p:nvPr/>
        </p:nvSpPr>
        <p:spPr>
          <a:xfrm>
            <a:off x="593550" y="1180475"/>
            <a:ext cx="81843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Функционал, который позволяет расположить 2 элемента в 1 месте доступе при объединении функций закладок и выбора. Сначала мы делаем закладки, в каждой скрываем 1 элемент и показываем другой, после чего настраиваем действие на визуальный элемент.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8"/>
          <p:cNvSpPr txBox="1"/>
          <p:nvPr>
            <p:ph type="title"/>
          </p:nvPr>
        </p:nvSpPr>
        <p:spPr>
          <a:xfrm>
            <a:off x="540000" y="6438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Ссылки в отчёте на страницы и элементы </a:t>
            </a:r>
            <a:endParaRPr b="1"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019" name="Google Shape;1019;p168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0" name="Google Shape;1020;p168"/>
          <p:cNvSpPr txBox="1"/>
          <p:nvPr>
            <p:ph idx="1" type="subTitle"/>
          </p:nvPr>
        </p:nvSpPr>
        <p:spPr>
          <a:xfrm>
            <a:off x="540000" y="203200"/>
            <a:ext cx="8136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Ссылки внутри отчёта</a:t>
            </a:r>
            <a:endParaRPr/>
          </a:p>
        </p:txBody>
      </p:sp>
      <p:sp>
        <p:nvSpPr>
          <p:cNvPr id="1021" name="Google Shape;1021;p168"/>
          <p:cNvSpPr txBox="1"/>
          <p:nvPr/>
        </p:nvSpPr>
        <p:spPr>
          <a:xfrm>
            <a:off x="593550" y="1180475"/>
            <a:ext cx="80289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i="0" lang="ru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некоторых элементов (кнопок, фигур, изображений) можно настроить действие. Тогда при клике пользователь перейдёт на другой элемент отчёта. Это добавляет интерактивности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22" name="Google Shape;1022;p168"/>
          <p:cNvSpPr/>
          <p:nvPr/>
        </p:nvSpPr>
        <p:spPr>
          <a:xfrm>
            <a:off x="3622366" y="3064002"/>
            <a:ext cx="1367700" cy="4614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3" name="Google Shape;1023;p1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3300" y="1847803"/>
            <a:ext cx="2215200" cy="253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4" name="Google Shape;1024;p16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42475" y="1847800"/>
            <a:ext cx="2105771" cy="253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169"/>
          <p:cNvSpPr txBox="1"/>
          <p:nvPr>
            <p:ph type="title"/>
          </p:nvPr>
        </p:nvSpPr>
        <p:spPr>
          <a:xfrm>
            <a:off x="518138" y="519113"/>
            <a:ext cx="81075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3600"/>
              <a:t>Кнопки</a:t>
            </a:r>
            <a:endParaRPr sz="3600">
              <a:solidFill>
                <a:srgbClr val="B187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52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будет на уроке сегодня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845" name="Google Shape;845;p152"/>
          <p:cNvSpPr txBox="1"/>
          <p:nvPr>
            <p:ph idx="1" type="subTitle"/>
          </p:nvPr>
        </p:nvSpPr>
        <p:spPr>
          <a:xfrm>
            <a:off x="540000" y="1168500"/>
            <a:ext cx="8064000" cy="29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Блоки управления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Расположение фильтров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Ссылки внутри отчета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Кнопки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Изменение размера дашборда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Всплывающие подсказки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Детализация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Демонстрация возможностей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46" name="Google Shape;846;p15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170"/>
          <p:cNvSpPr txBox="1"/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Кнопки: обзор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35" name="Google Shape;1035;p17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Кнопки</a:t>
            </a:r>
            <a:endParaRPr/>
          </a:p>
        </p:txBody>
      </p:sp>
      <p:pic>
        <p:nvPicPr>
          <p:cNvPr id="1036" name="Google Shape;1036;p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099" y="1440012"/>
            <a:ext cx="2137902" cy="3087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37" name="Google Shape;1037;p170"/>
          <p:cNvSpPr txBox="1"/>
          <p:nvPr>
            <p:ph idx="1" type="body"/>
          </p:nvPr>
        </p:nvSpPr>
        <p:spPr>
          <a:xfrm>
            <a:off x="2928600" y="1432775"/>
            <a:ext cx="5414100" cy="30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Переход по страницам отчета влево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Переход по страницам отчета вправо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Сброс выбранных фильтров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Вернуться на предыдущую страницу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Сделать ссылку на страницу методологии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Сделать ссылку на страницу доп информации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Сделать ссылку на вопросы и ответы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Закладки помогают зафиксировать отчет в определенном виде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Свободный выбор настроек кнопок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38" name="Google Shape;1038;p170"/>
          <p:cNvSpPr/>
          <p:nvPr/>
        </p:nvSpPr>
        <p:spPr>
          <a:xfrm>
            <a:off x="2646000" y="1585625"/>
            <a:ext cx="191100" cy="106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9" name="Google Shape;1039;p170"/>
          <p:cNvSpPr/>
          <p:nvPr/>
        </p:nvSpPr>
        <p:spPr>
          <a:xfrm>
            <a:off x="2646000" y="1893900"/>
            <a:ext cx="191100" cy="106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0" name="Google Shape;1040;p170"/>
          <p:cNvSpPr/>
          <p:nvPr/>
        </p:nvSpPr>
        <p:spPr>
          <a:xfrm>
            <a:off x="2646000" y="2275450"/>
            <a:ext cx="191100" cy="106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1" name="Google Shape;1041;p170"/>
          <p:cNvSpPr/>
          <p:nvPr/>
        </p:nvSpPr>
        <p:spPr>
          <a:xfrm>
            <a:off x="2646000" y="2657000"/>
            <a:ext cx="191100" cy="106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" name="Google Shape;1042;p170"/>
          <p:cNvSpPr/>
          <p:nvPr/>
        </p:nvSpPr>
        <p:spPr>
          <a:xfrm>
            <a:off x="2646000" y="2965275"/>
            <a:ext cx="191100" cy="106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3" name="Google Shape;1043;p170"/>
          <p:cNvSpPr/>
          <p:nvPr/>
        </p:nvSpPr>
        <p:spPr>
          <a:xfrm>
            <a:off x="2646000" y="3273550"/>
            <a:ext cx="191100" cy="106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" name="Google Shape;1044;p170"/>
          <p:cNvSpPr/>
          <p:nvPr/>
        </p:nvSpPr>
        <p:spPr>
          <a:xfrm>
            <a:off x="2646000" y="3578900"/>
            <a:ext cx="191100" cy="106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5" name="Google Shape;1045;p170"/>
          <p:cNvSpPr/>
          <p:nvPr/>
        </p:nvSpPr>
        <p:spPr>
          <a:xfrm>
            <a:off x="2646000" y="3960000"/>
            <a:ext cx="191100" cy="106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6" name="Google Shape;1046;p170"/>
          <p:cNvSpPr/>
          <p:nvPr/>
        </p:nvSpPr>
        <p:spPr>
          <a:xfrm>
            <a:off x="2646000" y="4271650"/>
            <a:ext cx="191100" cy="106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171"/>
          <p:cNvSpPr txBox="1"/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Кнопка сведения и назад, пример взаимодействия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52" name="Google Shape;1052;p17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Кнопки</a:t>
            </a:r>
            <a:endParaRPr/>
          </a:p>
        </p:txBody>
      </p:sp>
      <p:sp>
        <p:nvSpPr>
          <p:cNvPr id="1053" name="Google Shape;1053;p171"/>
          <p:cNvSpPr/>
          <p:nvPr/>
        </p:nvSpPr>
        <p:spPr>
          <a:xfrm>
            <a:off x="3203051" y="1144175"/>
            <a:ext cx="1118400" cy="45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4" name="Google Shape;1054;p171"/>
          <p:cNvPicPr preferRelativeResize="0"/>
          <p:nvPr/>
        </p:nvPicPr>
        <p:blipFill rotWithShape="1">
          <a:blip r:embed="rId3">
            <a:alphaModFix/>
          </a:blip>
          <a:srcRect b="11161" l="70500" r="0" t="16269"/>
          <a:stretch/>
        </p:blipFill>
        <p:spPr>
          <a:xfrm>
            <a:off x="540000" y="1143200"/>
            <a:ext cx="2254899" cy="346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5" name="Google Shape;1055;p171"/>
          <p:cNvSpPr/>
          <p:nvPr/>
        </p:nvSpPr>
        <p:spPr>
          <a:xfrm flipH="1">
            <a:off x="2829150" y="1144175"/>
            <a:ext cx="1118400" cy="45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6" name="Google Shape;1056;p1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2000" y="1128663"/>
            <a:ext cx="2940976" cy="62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172"/>
          <p:cNvSpPr txBox="1"/>
          <p:nvPr>
            <p:ph type="title"/>
          </p:nvPr>
        </p:nvSpPr>
        <p:spPr>
          <a:xfrm>
            <a:off x="540000" y="6438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Закладки</a:t>
            </a:r>
            <a:endParaRPr b="1"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062" name="Google Shape;1062;p172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3" name="Google Shape;1063;p172"/>
          <p:cNvSpPr txBox="1"/>
          <p:nvPr>
            <p:ph idx="1" type="subTitle"/>
          </p:nvPr>
        </p:nvSpPr>
        <p:spPr>
          <a:xfrm>
            <a:off x="540000" y="203200"/>
            <a:ext cx="8136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Ссылки внутри отчёта</a:t>
            </a:r>
            <a:endParaRPr/>
          </a:p>
        </p:txBody>
      </p:sp>
      <p:sp>
        <p:nvSpPr>
          <p:cNvPr id="1064" name="Google Shape;1064;p172"/>
          <p:cNvSpPr txBox="1"/>
          <p:nvPr/>
        </p:nvSpPr>
        <p:spPr>
          <a:xfrm>
            <a:off x="593550" y="1180475"/>
            <a:ext cx="80289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помощи закладок можно создать аналогичный функционал с ссылками внутри отчета по аналогии с прямоугольным элементом.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65" name="Google Shape;1065;p172"/>
          <p:cNvSpPr/>
          <p:nvPr/>
        </p:nvSpPr>
        <p:spPr>
          <a:xfrm>
            <a:off x="3622366" y="3064002"/>
            <a:ext cx="1367700" cy="4614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6" name="Google Shape;1066;p1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900" y="1970186"/>
            <a:ext cx="2958074" cy="264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7" name="Google Shape;1067;p1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0475" y="1999263"/>
            <a:ext cx="2873300" cy="25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73"/>
          <p:cNvSpPr txBox="1"/>
          <p:nvPr>
            <p:ph type="title"/>
          </p:nvPr>
        </p:nvSpPr>
        <p:spPr>
          <a:xfrm>
            <a:off x="518138" y="519113"/>
            <a:ext cx="81075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3600"/>
              <a:t>Размеры отчета</a:t>
            </a:r>
            <a:endParaRPr sz="3600">
              <a:solidFill>
                <a:srgbClr val="B187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174"/>
          <p:cNvSpPr txBox="1"/>
          <p:nvPr/>
        </p:nvSpPr>
        <p:spPr>
          <a:xfrm>
            <a:off x="522007" y="1132493"/>
            <a:ext cx="8100000" cy="28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1325">
            <a:noAutofit/>
          </a:bodyPr>
          <a:lstStyle/>
          <a:p>
            <a:pPr indent="0" lvl="0" marL="381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i="0" lang="ru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Когда нужно разместить </a:t>
            </a:r>
            <a:br>
              <a:rPr i="0" lang="ru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i="0" lang="ru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много информации на одном слайде, размер дашборда можно увеличить</a:t>
            </a:r>
            <a:endParaRPr i="0" sz="36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78" name="Google Shape;1078;p174"/>
          <p:cNvSpPr txBox="1"/>
          <p:nvPr>
            <p:ph idx="1" type="subTitle"/>
          </p:nvPr>
        </p:nvSpPr>
        <p:spPr>
          <a:xfrm>
            <a:off x="540000" y="203200"/>
            <a:ext cx="8100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>
                <a:solidFill>
                  <a:srgbClr val="666666"/>
                </a:solidFill>
              </a:rPr>
              <a:t>Изменение размера отчёта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079" name="Google Shape;1079;p174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175"/>
          <p:cNvSpPr txBox="1"/>
          <p:nvPr>
            <p:ph idx="4294967295" type="title"/>
          </p:nvPr>
        </p:nvSpPr>
        <p:spPr>
          <a:xfrm>
            <a:off x="540000" y="643800"/>
            <a:ext cx="83955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Когда не выбран визуальный элемент, можно менять формат страницы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085" name="Google Shape;1085;p175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175"/>
          <p:cNvSpPr txBox="1"/>
          <p:nvPr>
            <p:ph idx="1" type="subTitle"/>
          </p:nvPr>
        </p:nvSpPr>
        <p:spPr>
          <a:xfrm>
            <a:off x="540000" y="203200"/>
            <a:ext cx="806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>
                <a:solidFill>
                  <a:srgbClr val="666666"/>
                </a:solidFill>
              </a:rPr>
              <a:t>Изменение размера отчёта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087" name="Google Shape;1087;p1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54801" y="1080574"/>
            <a:ext cx="1995750" cy="352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8571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Изменить размер отчета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3" name="Google Shape;1093;p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738" y="1090300"/>
            <a:ext cx="760051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7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b="1" lang="ru"/>
              <a:t>Подсказки</a:t>
            </a:r>
            <a:endParaRPr/>
          </a:p>
        </p:txBody>
      </p:sp>
      <p:sp>
        <p:nvSpPr>
          <p:cNvPr id="1099" name="Google Shape;1099;p17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178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Всплывающие подсказки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05" name="Google Shape;1105;p17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6" name="Google Shape;1106;p178"/>
          <p:cNvSpPr txBox="1"/>
          <p:nvPr>
            <p:ph idx="4294967295" type="body"/>
          </p:nvPr>
        </p:nvSpPr>
        <p:spPr>
          <a:xfrm>
            <a:off x="540550" y="1204950"/>
            <a:ext cx="19119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 умолчанию в подсказках отображаются поля, который визуализируются.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Мы можем менять внешний вид - фон и цвет шрифта и добавлять доп параметры, которые будут отображаться только в подсказке.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07" name="Google Shape;1107;p178"/>
          <p:cNvPicPr preferRelativeResize="0"/>
          <p:nvPr/>
        </p:nvPicPr>
        <p:blipFill rotWithShape="1">
          <a:blip r:embed="rId4">
            <a:alphaModFix/>
          </a:blip>
          <a:srcRect b="15627" l="3016" r="58805" t="41628"/>
          <a:stretch/>
        </p:blipFill>
        <p:spPr>
          <a:xfrm>
            <a:off x="4572000" y="1632450"/>
            <a:ext cx="3141873" cy="219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179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Всплывающие подсказки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13" name="Google Shape;1113;p17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4" name="Google Shape;1114;p179"/>
          <p:cNvSpPr txBox="1"/>
          <p:nvPr>
            <p:ph idx="4294967295" type="body"/>
          </p:nvPr>
        </p:nvSpPr>
        <p:spPr>
          <a:xfrm>
            <a:off x="540550" y="1204950"/>
            <a:ext cx="1911900" cy="328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 нас есть возможность сделать в виде подсказки отдельный визуальный элемент или целый отчет.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15" name="Google Shape;1115;p179"/>
          <p:cNvPicPr preferRelativeResize="0"/>
          <p:nvPr/>
        </p:nvPicPr>
        <p:blipFill rotWithShape="1">
          <a:blip r:embed="rId4">
            <a:alphaModFix/>
          </a:blip>
          <a:srcRect b="19711" l="2659" r="51089" t="17753"/>
          <a:stretch/>
        </p:blipFill>
        <p:spPr>
          <a:xfrm>
            <a:off x="3760325" y="1271725"/>
            <a:ext cx="3806351" cy="321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15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b="1" lang="ru"/>
              <a:t>Блоки управлени</a:t>
            </a:r>
            <a:r>
              <a:rPr b="1" lang="ru"/>
              <a:t>я</a:t>
            </a:r>
            <a:endParaRPr sz="2800"/>
          </a:p>
        </p:txBody>
      </p:sp>
      <p:sp>
        <p:nvSpPr>
          <p:cNvPr id="852" name="Google Shape;852;p15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180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Всплывающие подсказки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21" name="Google Shape;1121;p18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180"/>
          <p:cNvSpPr txBox="1"/>
          <p:nvPr>
            <p:ph idx="4294967295" type="body"/>
          </p:nvPr>
        </p:nvSpPr>
        <p:spPr>
          <a:xfrm>
            <a:off x="540550" y="1204950"/>
            <a:ext cx="78270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Подсказка создается в отдельной странице, которую можно скрыть и поставить в настройках признак того, что это страница-подсказка.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23" name="Google Shape;1123;p180"/>
          <p:cNvPicPr preferRelativeResize="0"/>
          <p:nvPr/>
        </p:nvPicPr>
        <p:blipFill rotWithShape="1">
          <a:blip r:embed="rId4">
            <a:alphaModFix/>
          </a:blip>
          <a:srcRect b="44753" l="0" r="-542" t="4035"/>
          <a:stretch/>
        </p:blipFill>
        <p:spPr>
          <a:xfrm>
            <a:off x="540000" y="1967875"/>
            <a:ext cx="8274627" cy="263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181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Всплывающие подсказки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29" name="Google Shape;1129;p18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0" name="Google Shape;1130;p181"/>
          <p:cNvPicPr preferRelativeResize="0"/>
          <p:nvPr/>
        </p:nvPicPr>
        <p:blipFill rotWithShape="1">
          <a:blip r:embed="rId4">
            <a:alphaModFix/>
          </a:blip>
          <a:srcRect b="11321" l="28238" r="0" t="7980"/>
          <a:stretch/>
        </p:blipFill>
        <p:spPr>
          <a:xfrm>
            <a:off x="3389653" y="1221475"/>
            <a:ext cx="4973332" cy="349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1" name="Google Shape;1131;p181"/>
          <p:cNvSpPr txBox="1"/>
          <p:nvPr>
            <p:ph idx="4294967295" type="body"/>
          </p:nvPr>
        </p:nvSpPr>
        <p:spPr>
          <a:xfrm>
            <a:off x="540550" y="1204950"/>
            <a:ext cx="1911900" cy="328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 нас есть возможность сделать в виде подсказки отдельный визуальный элемент или </a:t>
            </a: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целый отчет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18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b="1" lang="ru"/>
              <a:t>Детализация</a:t>
            </a:r>
            <a:endParaRPr/>
          </a:p>
        </p:txBody>
      </p:sp>
      <p:sp>
        <p:nvSpPr>
          <p:cNvPr id="1137" name="Google Shape;1137;p18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183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Иерархия дат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3" name="Google Shape;1143;p18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4" name="Google Shape;1144;p183"/>
          <p:cNvSpPr txBox="1"/>
          <p:nvPr>
            <p:ph idx="4294967295" type="body"/>
          </p:nvPr>
        </p:nvSpPr>
        <p:spPr>
          <a:xfrm>
            <a:off x="540550" y="1204950"/>
            <a:ext cx="7999200" cy="8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помощи стрелок вверху диаграммы мы можем менять иерархию и детализацию. Например, мы можем менять глубину  по дате и показывать данные за годы, кварталы, месяцы и дни.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45" name="Google Shape;1145;p1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9500" y="2456700"/>
            <a:ext cx="6386749" cy="212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46" name="Google Shape;1146;p183"/>
          <p:cNvSpPr/>
          <p:nvPr/>
        </p:nvSpPr>
        <p:spPr>
          <a:xfrm>
            <a:off x="5857200" y="2463375"/>
            <a:ext cx="1788900" cy="2634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184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Детализация углублением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52" name="Google Shape;1152;p18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184"/>
          <p:cNvSpPr txBox="1"/>
          <p:nvPr>
            <p:ph idx="4294967295" type="body"/>
          </p:nvPr>
        </p:nvSpPr>
        <p:spPr>
          <a:xfrm>
            <a:off x="540550" y="1204950"/>
            <a:ext cx="2105400" cy="33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Также мы можем настраивать уровень детализации для каждого показателя и при клике правой кнопкой мыши углублять детализацию, включать и исключать параметры.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54" name="Google Shape;1154;p1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2925" y="1367396"/>
            <a:ext cx="4489350" cy="331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5" name="Google Shape;1155;p184"/>
          <p:cNvSpPr/>
          <p:nvPr/>
        </p:nvSpPr>
        <p:spPr>
          <a:xfrm>
            <a:off x="5807975" y="1766100"/>
            <a:ext cx="2272200" cy="7194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6" name="Google Shape;1156;p184"/>
          <p:cNvSpPr/>
          <p:nvPr/>
        </p:nvSpPr>
        <p:spPr>
          <a:xfrm>
            <a:off x="5861925" y="2977825"/>
            <a:ext cx="2272200" cy="5214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b="1" lang="ru"/>
              <a:t>Кастомные визуализации </a:t>
            </a:r>
            <a:endParaRPr/>
          </a:p>
        </p:txBody>
      </p:sp>
      <p:sp>
        <p:nvSpPr>
          <p:cNvPr id="1162" name="Google Shape;1162;p18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86"/>
          <p:cNvSpPr txBox="1"/>
          <p:nvPr/>
        </p:nvSpPr>
        <p:spPr>
          <a:xfrm>
            <a:off x="540000" y="1800000"/>
            <a:ext cx="8064000" cy="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Кастомные визуализации актуальны для облачных версий Power BI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8" name="Google Shape;1168;p186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Где найти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9" name="Google Shape;1169;p18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Кастомные визуализации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0" name="Google Shape;1170;p18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1" name="Google Shape;1171;p1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2183400"/>
            <a:ext cx="6725551" cy="202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187"/>
          <p:cNvSpPr txBox="1"/>
          <p:nvPr>
            <p:ph idx="4294967295" type="title"/>
          </p:nvPr>
        </p:nvSpPr>
        <p:spPr>
          <a:xfrm>
            <a:off x="540000" y="6438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Магазин работает при логине в версии Pro </a:t>
            </a:r>
            <a:endParaRPr b="1"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77" name="Google Shape;1177;p187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8" name="Google Shape;1178;p187"/>
          <p:cNvSpPr txBox="1"/>
          <p:nvPr>
            <p:ph idx="1" type="subTitle"/>
          </p:nvPr>
        </p:nvSpPr>
        <p:spPr>
          <a:xfrm>
            <a:off x="540000" y="203200"/>
            <a:ext cx="806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Магазин визуализаций</a:t>
            </a:r>
            <a:endParaRPr/>
          </a:p>
        </p:txBody>
      </p:sp>
      <p:sp>
        <p:nvSpPr>
          <p:cNvPr id="1179" name="Google Shape;1179;p187"/>
          <p:cNvSpPr/>
          <p:nvPr/>
        </p:nvSpPr>
        <p:spPr>
          <a:xfrm>
            <a:off x="3662900" y="2493187"/>
            <a:ext cx="538800" cy="45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0" name="Google Shape;1180;p1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497" y="1801854"/>
            <a:ext cx="3342184" cy="1782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1" name="Google Shape;1181;p1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7925" y="1279725"/>
            <a:ext cx="4637500" cy="2884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88"/>
          <p:cNvSpPr txBox="1"/>
          <p:nvPr>
            <p:ph idx="4294967295" type="title"/>
          </p:nvPr>
        </p:nvSpPr>
        <p:spPr>
          <a:xfrm>
            <a:off x="540000" y="6438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IBM Plex Sans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Календари: BciCalendar</a:t>
            </a:r>
            <a:endParaRPr b="1" sz="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87" name="Google Shape;1187;p188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8" name="Google Shape;1188;p188"/>
          <p:cNvSpPr txBox="1"/>
          <p:nvPr>
            <p:ph idx="1" type="subTitle"/>
          </p:nvPr>
        </p:nvSpPr>
        <p:spPr>
          <a:xfrm>
            <a:off x="540000" y="203200"/>
            <a:ext cx="806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Магазин визуализаций</a:t>
            </a:r>
            <a:endParaRPr/>
          </a:p>
        </p:txBody>
      </p:sp>
      <p:pic>
        <p:nvPicPr>
          <p:cNvPr id="1189" name="Google Shape;1189;p188"/>
          <p:cNvPicPr preferRelativeResize="0"/>
          <p:nvPr/>
        </p:nvPicPr>
        <p:blipFill rotWithShape="1">
          <a:blip r:embed="rId4">
            <a:alphaModFix/>
          </a:blip>
          <a:srcRect b="0" l="0" r="0" t="3651"/>
          <a:stretch/>
        </p:blipFill>
        <p:spPr>
          <a:xfrm>
            <a:off x="964396" y="1011695"/>
            <a:ext cx="3575011" cy="1868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0" name="Google Shape;1190;p1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9550" y="2230026"/>
            <a:ext cx="4914451" cy="244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189"/>
          <p:cNvSpPr txBox="1"/>
          <p:nvPr>
            <p:ph idx="4294967295" type="title"/>
          </p:nvPr>
        </p:nvSpPr>
        <p:spPr>
          <a:xfrm>
            <a:off x="540000" y="6438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IBM Plex Sans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Календари: Callendar by Tallan</a:t>
            </a:r>
            <a:endParaRPr b="1" sz="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96" name="Google Shape;1196;p189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7" name="Google Shape;1197;p189"/>
          <p:cNvSpPr txBox="1"/>
          <p:nvPr>
            <p:ph idx="1" type="subTitle"/>
          </p:nvPr>
        </p:nvSpPr>
        <p:spPr>
          <a:xfrm>
            <a:off x="540000" y="203200"/>
            <a:ext cx="806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Магазин визуализаций</a:t>
            </a:r>
            <a:endParaRPr/>
          </a:p>
        </p:txBody>
      </p:sp>
      <p:pic>
        <p:nvPicPr>
          <p:cNvPr id="1198" name="Google Shape;1198;p1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6249" y="1215872"/>
            <a:ext cx="4921175" cy="21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9" name="Google Shape;1199;p189"/>
          <p:cNvPicPr preferRelativeResize="0"/>
          <p:nvPr/>
        </p:nvPicPr>
        <p:blipFill rotWithShape="1">
          <a:blip r:embed="rId5">
            <a:alphaModFix/>
          </a:blip>
          <a:srcRect b="4878" l="7033" r="6566" t="9085"/>
          <a:stretch/>
        </p:blipFill>
        <p:spPr>
          <a:xfrm>
            <a:off x="4986200" y="3210975"/>
            <a:ext cx="3149550" cy="137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54"/>
          <p:cNvSpPr txBox="1"/>
          <p:nvPr>
            <p:ph type="title"/>
          </p:nvPr>
        </p:nvSpPr>
        <p:spPr>
          <a:xfrm>
            <a:off x="540000" y="720000"/>
            <a:ext cx="80640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Общие блоки управления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858" name="Google Shape;858;p154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859" name="Google Shape;859;p154"/>
          <p:cNvSpPr txBox="1"/>
          <p:nvPr/>
        </p:nvSpPr>
        <p:spPr>
          <a:xfrm>
            <a:off x="540000" y="977900"/>
            <a:ext cx="80640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Пользователю службы Power BI доступно пять стандартных блоков: 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60" name="Google Shape;860;p154"/>
          <p:cNvSpPr txBox="1"/>
          <p:nvPr>
            <p:ph idx="1" type="subTitle"/>
          </p:nvPr>
        </p:nvSpPr>
        <p:spPr>
          <a:xfrm>
            <a:off x="540000" y="203200"/>
            <a:ext cx="82527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Блоки управления</a:t>
            </a:r>
            <a:endParaRPr/>
          </a:p>
        </p:txBody>
      </p:sp>
      <p:sp>
        <p:nvSpPr>
          <p:cNvPr id="861" name="Google Shape;861;p154"/>
          <p:cNvSpPr txBox="1"/>
          <p:nvPr>
            <p:ph idx="1" type="body"/>
          </p:nvPr>
        </p:nvSpPr>
        <p:spPr>
          <a:xfrm>
            <a:off x="1178094" y="1352611"/>
            <a:ext cx="7528800" cy="3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latin typeface="IBM Plex Sans"/>
                <a:ea typeface="IBM Plex Sans"/>
                <a:cs typeface="IBM Plex Sans"/>
                <a:sym typeface="IBM Plex Sans"/>
              </a:rPr>
              <a:t>Визуализация 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(или визуальный элемент) — это диаграмма, созданная конструкторами Power BI. Визуальные элементы отображают данные из отчётов и наборов данных. 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Отчёт 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это одна или несколько страниц интерактивных визуальных элементов, текста и графики, объединённых общей темой.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 sz="1200">
                <a:latin typeface="IBM Plex Sans"/>
                <a:ea typeface="IBM Plex Sans"/>
                <a:cs typeface="IBM Plex Sans"/>
                <a:sym typeface="IBM Plex Sans"/>
              </a:rPr>
              <a:t>Набор данных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 — это источник данных, подготовленных для создания отчётов и визуализации. Управление наборами данных осуществляется с помощью конструкторов.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 sz="1200">
                <a:latin typeface="IBM Plex Sans"/>
                <a:ea typeface="IBM Plex Sans"/>
                <a:cs typeface="IBM Plex Sans"/>
                <a:sym typeface="IBM Plex Sans"/>
              </a:rPr>
              <a:t>Панель мониторинга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 — это один экран с интерактивными визуальными элементами, текстом и графикой. На одном экране панели мониторинга выводятся самые важные показатели, на основе которых можно сделать определённые выводы или получить ответы на вопросы. Содержимое панели мониторинга поступает из одного или нескольких отчётов и одного или нескольких наборов данных.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С помощью </a:t>
            </a:r>
            <a:r>
              <a:rPr b="1" lang="ru" sz="1200">
                <a:latin typeface="IBM Plex Sans"/>
                <a:ea typeface="IBM Plex Sans"/>
                <a:cs typeface="IBM Plex Sans"/>
                <a:sym typeface="IBM Plex Sans"/>
              </a:rPr>
              <a:t>приложений 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объединяют связанные панели мониторинга и отчёты и предоставляют к ним общий доступ. 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862" name="Google Shape;862;p1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056" y="1463706"/>
            <a:ext cx="292894" cy="233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3" name="Google Shape;863;p1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900" y="2530792"/>
            <a:ext cx="357188" cy="30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4" name="Google Shape;864;p1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900" y="3349197"/>
            <a:ext cx="357188" cy="30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5" name="Google Shape;865;p1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8900" y="2021280"/>
            <a:ext cx="357188" cy="30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6" name="Google Shape;866;p15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2481" y="4173749"/>
            <a:ext cx="350044" cy="30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190"/>
          <p:cNvSpPr txBox="1"/>
          <p:nvPr>
            <p:ph idx="4294967295" type="title"/>
          </p:nvPr>
        </p:nvSpPr>
        <p:spPr>
          <a:xfrm>
            <a:off x="540000" y="6438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IBM Plex Sans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Bulletchart: хорошо подходит для KPI</a:t>
            </a:r>
            <a:endParaRPr b="1" sz="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05" name="Google Shape;1205;p190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6" name="Google Shape;1206;p1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33051" y="979000"/>
            <a:ext cx="5626826" cy="3648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7" name="Google Shape;1207;p190"/>
          <p:cNvSpPr txBox="1"/>
          <p:nvPr>
            <p:ph idx="1" type="subTitle"/>
          </p:nvPr>
        </p:nvSpPr>
        <p:spPr>
          <a:xfrm>
            <a:off x="540000" y="203200"/>
            <a:ext cx="806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Магазин визуализаций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191"/>
          <p:cNvSpPr txBox="1"/>
          <p:nvPr>
            <p:ph idx="4294967295" type="title"/>
          </p:nvPr>
        </p:nvSpPr>
        <p:spPr>
          <a:xfrm>
            <a:off x="540000" y="6438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IBM Plex Sans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Sankey: перетоки</a:t>
            </a:r>
            <a:endParaRPr b="1" sz="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13" name="Google Shape;1213;p191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4" name="Google Shape;1214;p19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7525" y="1258800"/>
            <a:ext cx="4026075" cy="294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215" name="Google Shape;1215;p191"/>
          <p:cNvSpPr txBox="1"/>
          <p:nvPr>
            <p:ph idx="1" type="subTitle"/>
          </p:nvPr>
        </p:nvSpPr>
        <p:spPr>
          <a:xfrm>
            <a:off x="540000" y="203200"/>
            <a:ext cx="806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Магазин визуализаций</a:t>
            </a:r>
            <a:endParaRPr/>
          </a:p>
        </p:txBody>
      </p:sp>
      <p:pic>
        <p:nvPicPr>
          <p:cNvPr id="1216" name="Google Shape;1216;p1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78800"/>
            <a:ext cx="3132398" cy="3121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192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Примеры: SunBurst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2" name="Google Shape;1222;p19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Кастомные визуализации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23" name="Google Shape;1223;p19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1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2375" y="1374050"/>
            <a:ext cx="4479525" cy="330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19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Кастомные визуализации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30" name="Google Shape;1230;p19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1" name="Google Shape;1231;p193"/>
          <p:cNvPicPr preferRelativeResize="0"/>
          <p:nvPr/>
        </p:nvPicPr>
        <p:blipFill rotWithShape="1">
          <a:blip r:embed="rId4">
            <a:alphaModFix/>
          </a:blip>
          <a:srcRect b="0" l="3409" r="0" t="1768"/>
          <a:stretch/>
        </p:blipFill>
        <p:spPr>
          <a:xfrm>
            <a:off x="3591650" y="1685125"/>
            <a:ext cx="1759183" cy="269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2" name="Google Shape;1232;p193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Примеры: horizontal bar chart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194"/>
          <p:cNvSpPr txBox="1"/>
          <p:nvPr>
            <p:ph type="title"/>
          </p:nvPr>
        </p:nvSpPr>
        <p:spPr>
          <a:xfrm>
            <a:off x="540000" y="1295700"/>
            <a:ext cx="65724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ru"/>
              <a:t>Практика: перейдем в интерфейс Power BI</a:t>
            </a:r>
            <a:endParaRPr b="1"/>
          </a:p>
        </p:txBody>
      </p:sp>
      <p:sp>
        <p:nvSpPr>
          <p:cNvPr id="1238" name="Google Shape;1238;p19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55"/>
          <p:cNvSpPr txBox="1"/>
          <p:nvPr>
            <p:ph type="title"/>
          </p:nvPr>
        </p:nvSpPr>
        <p:spPr>
          <a:xfrm>
            <a:off x="540000" y="720000"/>
            <a:ext cx="80640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Связь Службы Power BI / Power BI Pro и Power BI Desktop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872" name="Google Shape;872;p155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873" name="Google Shape;873;p155"/>
          <p:cNvSpPr txBox="1"/>
          <p:nvPr/>
        </p:nvSpPr>
        <p:spPr>
          <a:xfrm>
            <a:off x="540000" y="977900"/>
            <a:ext cx="8064000" cy="5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Служба Power BI и Power BI Desktop позволяют работать с отчётами, поэтому имеют общие инструменты. 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74" name="Google Shape;874;p155"/>
          <p:cNvSpPr txBox="1"/>
          <p:nvPr>
            <p:ph idx="1" type="subTitle"/>
          </p:nvPr>
        </p:nvSpPr>
        <p:spPr>
          <a:xfrm>
            <a:off x="540000" y="203200"/>
            <a:ext cx="82527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Блоки управления</a:t>
            </a:r>
            <a:endParaRPr/>
          </a:p>
        </p:txBody>
      </p:sp>
      <p:sp>
        <p:nvSpPr>
          <p:cNvPr id="875" name="Google Shape;875;p155"/>
          <p:cNvSpPr/>
          <p:nvPr/>
        </p:nvSpPr>
        <p:spPr>
          <a:xfrm>
            <a:off x="3738019" y="1430400"/>
            <a:ext cx="3201900" cy="3152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876" name="Google Shape;876;p155"/>
          <p:cNvSpPr/>
          <p:nvPr/>
        </p:nvSpPr>
        <p:spPr>
          <a:xfrm>
            <a:off x="1890881" y="1430400"/>
            <a:ext cx="3201900" cy="3152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877" name="Google Shape;877;p155"/>
          <p:cNvSpPr txBox="1"/>
          <p:nvPr/>
        </p:nvSpPr>
        <p:spPr>
          <a:xfrm>
            <a:off x="3842456" y="2536463"/>
            <a:ext cx="11712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Визуализация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78" name="Google Shape;878;p155"/>
          <p:cNvSpPr txBox="1"/>
          <p:nvPr/>
        </p:nvSpPr>
        <p:spPr>
          <a:xfrm>
            <a:off x="299944" y="1737769"/>
            <a:ext cx="2250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Служба Power BI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79" name="Google Shape;879;p155"/>
          <p:cNvSpPr txBox="1"/>
          <p:nvPr/>
        </p:nvSpPr>
        <p:spPr>
          <a:xfrm>
            <a:off x="6607406" y="1772700"/>
            <a:ext cx="2250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Desktop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80" name="Google Shape;880;p155"/>
          <p:cNvSpPr txBox="1"/>
          <p:nvPr/>
        </p:nvSpPr>
        <p:spPr>
          <a:xfrm>
            <a:off x="4054125" y="3456525"/>
            <a:ext cx="6423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Отчёт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81" name="Google Shape;881;p155"/>
          <p:cNvSpPr txBox="1"/>
          <p:nvPr/>
        </p:nvSpPr>
        <p:spPr>
          <a:xfrm>
            <a:off x="2254969" y="3036113"/>
            <a:ext cx="11148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Набор данных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82" name="Google Shape;882;p155"/>
          <p:cNvSpPr txBox="1"/>
          <p:nvPr/>
        </p:nvSpPr>
        <p:spPr>
          <a:xfrm>
            <a:off x="2264119" y="2154769"/>
            <a:ext cx="15591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Панель мониторинга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83" name="Google Shape;883;p155"/>
          <p:cNvSpPr txBox="1"/>
          <p:nvPr/>
        </p:nvSpPr>
        <p:spPr>
          <a:xfrm>
            <a:off x="2483569" y="3937706"/>
            <a:ext cx="10374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Приложения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84" name="Google Shape;884;p155"/>
          <p:cNvSpPr txBox="1"/>
          <p:nvPr/>
        </p:nvSpPr>
        <p:spPr>
          <a:xfrm>
            <a:off x="5436938" y="2236013"/>
            <a:ext cx="10374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Данные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85" name="Google Shape;885;p155"/>
          <p:cNvSpPr txBox="1"/>
          <p:nvPr/>
        </p:nvSpPr>
        <p:spPr>
          <a:xfrm>
            <a:off x="5436938" y="3886294"/>
            <a:ext cx="10374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Модели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886" name="Google Shape;886;p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1906" y="2218163"/>
            <a:ext cx="292894" cy="27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7" name="Google Shape;887;p1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6363" y="2688741"/>
            <a:ext cx="357188" cy="350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8" name="Google Shape;888;p1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65150" y="1765134"/>
            <a:ext cx="357188" cy="357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9" name="Google Shape;889;p15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19759" y="3095850"/>
            <a:ext cx="357188" cy="357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p15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778534" y="3570825"/>
            <a:ext cx="350044" cy="350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1" name="Google Shape;891;p15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47134" y="3606544"/>
            <a:ext cx="250031" cy="278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15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618569" y="1945800"/>
            <a:ext cx="278606" cy="235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56"/>
          <p:cNvSpPr txBox="1"/>
          <p:nvPr>
            <p:ph type="title"/>
          </p:nvPr>
        </p:nvSpPr>
        <p:spPr>
          <a:xfrm>
            <a:off x="540000" y="720000"/>
            <a:ext cx="80640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Общие блоки управления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898" name="Google Shape;898;p156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899" name="Google Shape;899;p156"/>
          <p:cNvSpPr txBox="1"/>
          <p:nvPr>
            <p:ph idx="1" type="subTitle"/>
          </p:nvPr>
        </p:nvSpPr>
        <p:spPr>
          <a:xfrm>
            <a:off x="540000" y="203200"/>
            <a:ext cx="82527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Блоки управления</a:t>
            </a:r>
            <a:endParaRPr/>
          </a:p>
        </p:txBody>
      </p:sp>
      <p:sp>
        <p:nvSpPr>
          <p:cNvPr id="900" name="Google Shape;900;p156"/>
          <p:cNvSpPr txBox="1"/>
          <p:nvPr>
            <p:ph idx="1" type="body"/>
          </p:nvPr>
        </p:nvSpPr>
        <p:spPr>
          <a:xfrm>
            <a:off x="540551" y="1204950"/>
            <a:ext cx="4799700" cy="3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Загруженный в Power BI Desktop документ имеет сложную структуру, которую можно рассмотреть как совокупность трёх аспектов или, как их называют, трёх представлений: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Представление отчёта (Отчёт) используется для создания и размещения визуализации.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Представление данных (Данные) </a:t>
            </a:r>
            <a:r>
              <a:rPr lang="ru" sz="1200">
                <a:solidFill>
                  <a:srgbClr val="171717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позволяет просматривать все данные, доступные в отчёте. </a:t>
            </a:r>
            <a:endParaRPr sz="1200">
              <a:solidFill>
                <a:srgbClr val="171717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171717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171717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Представление модели (Модель) позволяет визуально задать связь между таблицами или элементами. </a:t>
            </a:r>
            <a:endParaRPr sz="1200">
              <a:solidFill>
                <a:srgbClr val="171717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171717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Кнопки для переключения между представлениями отображаются слева на холсте</a:t>
            </a:r>
            <a:endParaRPr sz="1200">
              <a:solidFill>
                <a:srgbClr val="171717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01" name="Google Shape;901;p1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1416" y="2053106"/>
            <a:ext cx="242888" cy="250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2" name="Google Shape;902;p1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3559" y="2692672"/>
            <a:ext cx="278606" cy="235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3" name="Google Shape;903;p1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7841" y="3268019"/>
            <a:ext cx="250031" cy="278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4" name="Google Shape;904;p15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22350" y="1239876"/>
            <a:ext cx="3032838" cy="328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57"/>
          <p:cNvSpPr txBox="1"/>
          <p:nvPr>
            <p:ph type="title"/>
          </p:nvPr>
        </p:nvSpPr>
        <p:spPr>
          <a:xfrm>
            <a:off x="540000" y="720000"/>
            <a:ext cx="80640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Отчет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10" name="Google Shape;910;p157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911" name="Google Shape;911;p157"/>
          <p:cNvSpPr txBox="1"/>
          <p:nvPr>
            <p:ph idx="1" type="subTitle"/>
          </p:nvPr>
        </p:nvSpPr>
        <p:spPr>
          <a:xfrm>
            <a:off x="540000" y="203200"/>
            <a:ext cx="82527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Блоки управления</a:t>
            </a:r>
            <a:endParaRPr/>
          </a:p>
        </p:txBody>
      </p:sp>
      <p:sp>
        <p:nvSpPr>
          <p:cNvPr id="912" name="Google Shape;912;p157"/>
          <p:cNvSpPr txBox="1"/>
          <p:nvPr>
            <p:ph idx="1" type="body"/>
          </p:nvPr>
        </p:nvSpPr>
        <p:spPr>
          <a:xfrm>
            <a:off x="540550" y="1204950"/>
            <a:ext cx="3609900" cy="27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Отчёт</a:t>
            </a:r>
            <a:r>
              <a:rPr lang="ru" sz="1200">
                <a:solidFill>
                  <a:schemeClr val="dk1"/>
                </a:solidFill>
              </a:rPr>
              <a:t> ― это набор визуальных элементов, сохранённый в одном файле Power BI Desktop.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Отчёт может состоять из одной или нескольких страниц, так же как файл MS Excel включает один или несколько листов.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Отчет - это синоним дашборда и обозначает визуальный слой данных.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913" name="Google Shape;913;p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3434" y="651950"/>
            <a:ext cx="357188" cy="357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" name="Google Shape;914;p1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6075" y="1346088"/>
            <a:ext cx="4217199" cy="2712973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157"/>
          <p:cNvSpPr/>
          <p:nvPr/>
        </p:nvSpPr>
        <p:spPr>
          <a:xfrm>
            <a:off x="4653500" y="1778463"/>
            <a:ext cx="3382500" cy="20085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58"/>
          <p:cNvSpPr txBox="1"/>
          <p:nvPr>
            <p:ph type="title"/>
          </p:nvPr>
        </p:nvSpPr>
        <p:spPr>
          <a:xfrm>
            <a:off x="540000" y="720000"/>
            <a:ext cx="80640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Интерфейс представления Отчет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21" name="Google Shape;921;p158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2" name="Google Shape;922;p158"/>
          <p:cNvSpPr txBox="1"/>
          <p:nvPr>
            <p:ph idx="1" type="subTitle"/>
          </p:nvPr>
        </p:nvSpPr>
        <p:spPr>
          <a:xfrm>
            <a:off x="540000" y="203200"/>
            <a:ext cx="82527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Блоки управления</a:t>
            </a:r>
            <a:endParaRPr/>
          </a:p>
        </p:txBody>
      </p:sp>
      <p:sp>
        <p:nvSpPr>
          <p:cNvPr id="923" name="Google Shape;923;p158"/>
          <p:cNvSpPr txBox="1"/>
          <p:nvPr>
            <p:ph idx="1" type="body"/>
          </p:nvPr>
        </p:nvSpPr>
        <p:spPr>
          <a:xfrm>
            <a:off x="540550" y="1204950"/>
            <a:ext cx="3626700" cy="3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 — лента, на которой отображаются общие задачи, связанные с отчётами и визуализациями.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2 — холст, где создаются и организовываются визуализации.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3 — панель Фильтры, в которой можно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выбрать условия отображения визуализаций. Изменение фильтров не влияет на исходные данные.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4 — панель Визуализации, где можно добавлять, изменять или настраивать визуализации.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5 — панель Поля, в которой представлены имеющиеся в запросах данные, которые можно использовать для визуализации.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24" name="Google Shape;924;p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1747" y="1290532"/>
            <a:ext cx="4734394" cy="2917303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25" name="Google Shape;925;p158"/>
          <p:cNvSpPr/>
          <p:nvPr/>
        </p:nvSpPr>
        <p:spPr>
          <a:xfrm>
            <a:off x="4231756" y="1443156"/>
            <a:ext cx="4699500" cy="636300"/>
          </a:xfrm>
          <a:prstGeom prst="rect">
            <a:avLst/>
          </a:prstGeom>
          <a:noFill/>
          <a:ln cap="flat" cmpd="sng" w="19050">
            <a:solidFill>
              <a:srgbClr val="ED78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158"/>
          <p:cNvSpPr/>
          <p:nvPr/>
        </p:nvSpPr>
        <p:spPr>
          <a:xfrm>
            <a:off x="8515738" y="1477956"/>
            <a:ext cx="249900" cy="2424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1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927" name="Google Shape;927;p158"/>
          <p:cNvSpPr/>
          <p:nvPr/>
        </p:nvSpPr>
        <p:spPr>
          <a:xfrm>
            <a:off x="5315338" y="3816306"/>
            <a:ext cx="249900" cy="2424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2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928" name="Google Shape;928;p158"/>
          <p:cNvSpPr/>
          <p:nvPr/>
        </p:nvSpPr>
        <p:spPr>
          <a:xfrm>
            <a:off x="6949475" y="3811525"/>
            <a:ext cx="249900" cy="2424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3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929" name="Google Shape;929;p158"/>
          <p:cNvSpPr/>
          <p:nvPr/>
        </p:nvSpPr>
        <p:spPr>
          <a:xfrm>
            <a:off x="7574806" y="3816306"/>
            <a:ext cx="249900" cy="2424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4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930" name="Google Shape;930;p158"/>
          <p:cNvSpPr/>
          <p:nvPr/>
        </p:nvSpPr>
        <p:spPr>
          <a:xfrm>
            <a:off x="8515738" y="3816306"/>
            <a:ext cx="249900" cy="2424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5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159"/>
          <p:cNvSpPr txBox="1"/>
          <p:nvPr>
            <p:ph type="title"/>
          </p:nvPr>
        </p:nvSpPr>
        <p:spPr>
          <a:xfrm>
            <a:off x="540000" y="720000"/>
            <a:ext cx="80640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Интерфейс представления Отчет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36" name="Google Shape;936;p159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937" name="Google Shape;937;p159"/>
          <p:cNvSpPr txBox="1"/>
          <p:nvPr>
            <p:ph idx="1" type="subTitle"/>
          </p:nvPr>
        </p:nvSpPr>
        <p:spPr>
          <a:xfrm>
            <a:off x="540000" y="203200"/>
            <a:ext cx="82527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Блоки управления</a:t>
            </a:r>
            <a:endParaRPr/>
          </a:p>
        </p:txBody>
      </p:sp>
      <p:sp>
        <p:nvSpPr>
          <p:cNvPr id="938" name="Google Shape;938;p159"/>
          <p:cNvSpPr txBox="1"/>
          <p:nvPr>
            <p:ph idx="1" type="body"/>
          </p:nvPr>
        </p:nvSpPr>
        <p:spPr>
          <a:xfrm>
            <a:off x="540550" y="1204950"/>
            <a:ext cx="3626700" cy="3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Панели Фильтры, Визуализации и Поля можно развёртывать и свёртывать с помощью стрелки вверху каждой области. Свернув панель, можно получить больше места на холсте для разработки визуализаций.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39" name="Google Shape;939;p159"/>
          <p:cNvPicPr preferRelativeResize="0"/>
          <p:nvPr/>
        </p:nvPicPr>
        <p:blipFill rotWithShape="1">
          <a:blip r:embed="rId4">
            <a:alphaModFix/>
          </a:blip>
          <a:srcRect b="0" l="54535" r="0" t="27007"/>
          <a:stretch/>
        </p:blipFill>
        <p:spPr>
          <a:xfrm>
            <a:off x="5418863" y="1204962"/>
            <a:ext cx="2973263" cy="2941256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40" name="Google Shape;940;p159"/>
          <p:cNvSpPr/>
          <p:nvPr/>
        </p:nvSpPr>
        <p:spPr>
          <a:xfrm>
            <a:off x="5628675" y="1242763"/>
            <a:ext cx="294600" cy="2742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941" name="Google Shape;941;p159"/>
          <p:cNvSpPr/>
          <p:nvPr/>
        </p:nvSpPr>
        <p:spPr>
          <a:xfrm>
            <a:off x="6864600" y="1242763"/>
            <a:ext cx="294600" cy="2742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942" name="Google Shape;942;p159"/>
          <p:cNvSpPr/>
          <p:nvPr/>
        </p:nvSpPr>
        <p:spPr>
          <a:xfrm>
            <a:off x="8054044" y="1242763"/>
            <a:ext cx="294600" cy="2742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